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tiff" ContentType="image/tif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321" r:id="rId3"/>
    <p:sldId id="331" r:id="rId4"/>
    <p:sldId id="325" r:id="rId5"/>
    <p:sldId id="356" r:id="rId6"/>
    <p:sldId id="327" r:id="rId7"/>
    <p:sldId id="343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42" r:id="rId19"/>
    <p:sldId id="326" r:id="rId20"/>
    <p:sldId id="328" r:id="rId21"/>
    <p:sldId id="329" r:id="rId22"/>
    <p:sldId id="330" r:id="rId23"/>
    <p:sldId id="312" r:id="rId24"/>
  </p:sldIdLst>
  <p:sldSz cx="9144000" cy="6858000" type="screen4x3"/>
  <p:notesSz cx="7010400" cy="9296400"/>
  <p:defaultTextStyle>
    <a:defPPr>
      <a:defRPr lang="zh-Han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2">
          <p15:clr>
            <a:srgbClr val="A4A3A4"/>
          </p15:clr>
        </p15:guide>
        <p15:guide id="2" pos="2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603F"/>
    <a:srgbClr val="FF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0" autoAdjust="0"/>
    <p:restoredTop sz="94540"/>
  </p:normalViewPr>
  <p:slideViewPr>
    <p:cSldViewPr snapToGrid="0" snapToObjects="1">
      <p:cViewPr varScale="1">
        <p:scale>
          <a:sx n="64" d="100"/>
          <a:sy n="64" d="100"/>
        </p:scale>
        <p:origin x="-1494" y="-102"/>
      </p:cViewPr>
      <p:guideLst>
        <p:guide orient="horz" pos="2092"/>
        <p:guide pos="27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32" y="72"/>
      </p:cViewPr>
      <p:guideLst/>
    </p:cSldViewPr>
  </p:notes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image" Target="../media/image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image" Target="../media/image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35EED-1A2A-8C48-AF55-2693C8D950D3}" type="doc">
      <dgm:prSet loTypeId="urn:microsoft.com/office/officeart/2005/8/layout/bList2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C96D67-73A4-5F46-8721-5669DE7680B0}">
      <dgm:prSet phldrT="[Texto]" custT="1"/>
      <dgm:spPr/>
      <dgm:t>
        <a:bodyPr lIns="0" rIns="0"/>
        <a:lstStyle/>
        <a:p>
          <a:pPr algn="ctr"/>
          <a:r>
            <a:rPr lang="es-ES" sz="1800" dirty="0" smtClean="0"/>
            <a:t>Crecimiento de las TICs</a:t>
          </a:r>
          <a:br>
            <a:rPr lang="es-ES" sz="1800" dirty="0" smtClean="0"/>
          </a:br>
          <a:r>
            <a:rPr lang="es-ES" sz="1800" dirty="0" smtClean="0"/>
            <a:t>  Año 2013 </a:t>
          </a:r>
          <a:r>
            <a:rPr lang="es-ES" sz="1800" baseline="30000" dirty="0" smtClean="0"/>
            <a:t>(1) </a:t>
          </a:r>
          <a:endParaRPr lang="es-ES" sz="1800" baseline="30000" dirty="0"/>
        </a:p>
      </dgm:t>
    </dgm:pt>
    <dgm:pt modelId="{82BD56ED-7FF5-C94E-92CC-500BB45D6E4F}" type="parTrans" cxnId="{71DECBB9-98A2-6C4A-AFE2-6D5AD226F60A}">
      <dgm:prSet/>
      <dgm:spPr/>
      <dgm:t>
        <a:bodyPr/>
        <a:lstStyle/>
        <a:p>
          <a:endParaRPr lang="es-ES" sz="2000"/>
        </a:p>
      </dgm:t>
    </dgm:pt>
    <dgm:pt modelId="{8C5C4E61-4297-C749-A11C-938E0E7C763D}" type="sibTrans" cxnId="{71DECBB9-98A2-6C4A-AFE2-6D5AD226F60A}">
      <dgm:prSet/>
      <dgm:spPr/>
      <dgm:t>
        <a:bodyPr/>
        <a:lstStyle/>
        <a:p>
          <a:endParaRPr lang="es-ES" sz="2000"/>
        </a:p>
      </dgm:t>
    </dgm:pt>
    <dgm:pt modelId="{1F65F41E-3B06-9444-9E91-A33F9A8746DB}">
      <dgm:prSet phldrT="[Texto]" custT="1"/>
      <dgm:spPr/>
      <dgm:t>
        <a:bodyPr/>
        <a:lstStyle/>
        <a:p>
          <a:pPr algn="ctr"/>
          <a:r>
            <a:rPr lang="es-ES" sz="1800" strike="noStrike" baseline="0" dirty="0" smtClean="0"/>
            <a:t> Iniciativas</a:t>
          </a:r>
          <a:endParaRPr lang="es-ES" sz="1800" strike="noStrike" dirty="0"/>
        </a:p>
      </dgm:t>
    </dgm:pt>
    <dgm:pt modelId="{60F38E89-1A38-4945-93F1-AFEB08E3E061}" type="parTrans" cxnId="{F1524A0F-5AD4-F24B-B844-DE4702552241}">
      <dgm:prSet/>
      <dgm:spPr/>
      <dgm:t>
        <a:bodyPr/>
        <a:lstStyle/>
        <a:p>
          <a:endParaRPr lang="es-ES" sz="2000"/>
        </a:p>
      </dgm:t>
    </dgm:pt>
    <dgm:pt modelId="{778A5DAF-4F05-4F4D-90EF-B662353862B9}" type="sibTrans" cxnId="{F1524A0F-5AD4-F24B-B844-DE4702552241}">
      <dgm:prSet/>
      <dgm:spPr/>
      <dgm:t>
        <a:bodyPr/>
        <a:lstStyle/>
        <a:p>
          <a:endParaRPr lang="es-ES" sz="2000"/>
        </a:p>
      </dgm:t>
    </dgm:pt>
    <dgm:pt modelId="{38725AF2-03BD-8144-8A9B-4C98D42293B0}">
      <dgm:prSet phldrT="[Texto]" custT="1"/>
      <dgm:spPr/>
      <dgm:t>
        <a:bodyPr/>
        <a:lstStyle/>
        <a:p>
          <a:pPr algn="ctr"/>
          <a:r>
            <a:rPr lang="en-US" sz="1800" dirty="0" smtClean="0"/>
            <a:t>Crecimiento de los RAEE</a:t>
          </a:r>
          <a:br>
            <a:rPr lang="en-US" sz="1800" dirty="0" smtClean="0"/>
          </a:br>
          <a:r>
            <a:rPr lang="en-US" sz="1800" dirty="0" smtClean="0"/>
            <a:t>Año</a:t>
          </a:r>
          <a:r>
            <a:rPr lang="es-ES_tradnl" sz="1800" baseline="0" dirty="0" smtClean="0"/>
            <a:t> 2014 </a:t>
          </a:r>
          <a:r>
            <a:rPr lang="es-ES_tradnl" sz="1800" baseline="30000" dirty="0" smtClean="0"/>
            <a:t>(2)</a:t>
          </a:r>
          <a:endParaRPr lang="es-ES" sz="1800" baseline="30000" dirty="0"/>
        </a:p>
      </dgm:t>
    </dgm:pt>
    <dgm:pt modelId="{E6C33757-1265-5841-A76D-5ACBA87B2604}" type="parTrans" cxnId="{8EE2A2A2-ED32-3746-B14A-C5C3EB0F1D98}">
      <dgm:prSet/>
      <dgm:spPr/>
      <dgm:t>
        <a:bodyPr/>
        <a:lstStyle/>
        <a:p>
          <a:endParaRPr lang="es-ES" sz="2000"/>
        </a:p>
      </dgm:t>
    </dgm:pt>
    <dgm:pt modelId="{650A5884-C2F3-9944-8642-5321B5254A03}" type="sibTrans" cxnId="{8EE2A2A2-ED32-3746-B14A-C5C3EB0F1D98}">
      <dgm:prSet/>
      <dgm:spPr/>
      <dgm:t>
        <a:bodyPr/>
        <a:lstStyle/>
        <a:p>
          <a:endParaRPr lang="es-ES" sz="2000"/>
        </a:p>
      </dgm:t>
    </dgm:pt>
    <dgm:pt modelId="{4F147ADE-AE55-5A4B-82CC-8286DF777C1B}">
      <dgm:prSet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dirty="0" smtClean="0"/>
            <a:t>Penetración móvil: 115%</a:t>
          </a:r>
          <a:endParaRPr lang="es-ES" sz="1800" dirty="0"/>
        </a:p>
      </dgm:t>
    </dgm:pt>
    <dgm:pt modelId="{1C538A73-8F19-2E47-B936-ED64593FD9D4}" type="parTrans" cxnId="{453AE1F6-02CA-1B4E-900E-D98E9C7F6B9E}">
      <dgm:prSet/>
      <dgm:spPr/>
      <dgm:t>
        <a:bodyPr/>
        <a:lstStyle/>
        <a:p>
          <a:endParaRPr lang="es-ES" sz="2000"/>
        </a:p>
      </dgm:t>
    </dgm:pt>
    <dgm:pt modelId="{529E00D9-7732-234A-AC7B-65FCA47E6512}" type="sibTrans" cxnId="{453AE1F6-02CA-1B4E-900E-D98E9C7F6B9E}">
      <dgm:prSet/>
      <dgm:spPr/>
      <dgm:t>
        <a:bodyPr/>
        <a:lstStyle/>
        <a:p>
          <a:endParaRPr lang="es-ES" sz="2000"/>
        </a:p>
      </dgm:t>
    </dgm:pt>
    <dgm:pt modelId="{C4443384-5F0B-A046-90BF-529CD7C78CA7}">
      <dgm:prSet custT="1"/>
      <dgm:spPr/>
      <dgm:t>
        <a:bodyPr/>
        <a:lstStyle/>
        <a:p>
          <a:r>
            <a:rPr lang="en-CA" sz="1800" dirty="0" smtClean="0"/>
            <a:t>Las Américas:</a:t>
          </a:r>
          <a:r>
            <a:rPr lang="en-CA" sz="1800" baseline="0" dirty="0" smtClean="0"/>
            <a:t> 11.7 mt</a:t>
          </a:r>
          <a:endParaRPr lang="es-ES" sz="1800" dirty="0"/>
        </a:p>
      </dgm:t>
    </dgm:pt>
    <dgm:pt modelId="{5DB57CB8-FD71-5846-8A1A-C9D287BCB344}" type="parTrans" cxnId="{AE432DAD-D8F1-BD43-BB37-6F03B524E4BF}">
      <dgm:prSet/>
      <dgm:spPr/>
      <dgm:t>
        <a:bodyPr/>
        <a:lstStyle/>
        <a:p>
          <a:endParaRPr lang="es-ES" sz="2000"/>
        </a:p>
      </dgm:t>
    </dgm:pt>
    <dgm:pt modelId="{61412CDC-849D-9341-9C7C-B32559BF12C8}" type="sibTrans" cxnId="{AE432DAD-D8F1-BD43-BB37-6F03B524E4BF}">
      <dgm:prSet/>
      <dgm:spPr/>
      <dgm:t>
        <a:bodyPr/>
        <a:lstStyle/>
        <a:p>
          <a:endParaRPr lang="es-ES" sz="2000"/>
        </a:p>
      </dgm:t>
    </dgm:pt>
    <dgm:pt modelId="{762ACBBA-DB78-9547-A4EC-9DA6F7E68CD4}">
      <dgm:prSet custT="1"/>
      <dgm:spPr/>
      <dgm:t>
        <a:bodyPr/>
        <a:lstStyle/>
        <a:p>
          <a:r>
            <a:rPr lang="en-CA" sz="1800" dirty="0" smtClean="0">
              <a:solidFill>
                <a:schemeClr val="tx1"/>
              </a:solidFill>
            </a:rPr>
            <a:t>Iniciativas - N.U.</a:t>
          </a:r>
          <a:endParaRPr lang="es-ES" sz="1800" dirty="0">
            <a:solidFill>
              <a:schemeClr val="tx1"/>
            </a:solidFill>
          </a:endParaRPr>
        </a:p>
      </dgm:t>
    </dgm:pt>
    <dgm:pt modelId="{17155C42-80B6-8146-8C2E-3A604C3B0537}" type="parTrans" cxnId="{8FD13873-921B-1443-857B-66378217D437}">
      <dgm:prSet/>
      <dgm:spPr/>
      <dgm:t>
        <a:bodyPr/>
        <a:lstStyle/>
        <a:p>
          <a:endParaRPr lang="es-ES" sz="2000"/>
        </a:p>
      </dgm:t>
    </dgm:pt>
    <dgm:pt modelId="{4225AE87-66B2-6441-8089-B980CCDA249D}" type="sibTrans" cxnId="{8FD13873-921B-1443-857B-66378217D437}">
      <dgm:prSet/>
      <dgm:spPr/>
      <dgm:t>
        <a:bodyPr/>
        <a:lstStyle/>
        <a:p>
          <a:endParaRPr lang="es-ES" sz="2000"/>
        </a:p>
      </dgm:t>
    </dgm:pt>
    <dgm:pt modelId="{26A547FC-EC3F-B04B-9337-C3078D72B46A}">
      <dgm:prSet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dirty="0" smtClean="0"/>
            <a:t>Penetración de Banda ancha: </a:t>
          </a:r>
          <a:r>
            <a:rPr lang="en-CA" sz="1800" dirty="0"/>
            <a:t>9% </a:t>
          </a:r>
          <a:r>
            <a:rPr lang="en-CA" sz="1800" dirty="0" smtClean="0"/>
            <a:t>fijo (9%) </a:t>
          </a:r>
          <a:r>
            <a:rPr lang="en-CA" sz="1800" dirty="0"/>
            <a:t>&amp; </a:t>
          </a:r>
          <a:r>
            <a:rPr lang="en-CA" sz="1800" dirty="0" smtClean="0"/>
            <a:t>móvil (24%)</a:t>
          </a:r>
          <a:endParaRPr lang="en-CA" sz="1800" dirty="0"/>
        </a:p>
      </dgm:t>
    </dgm:pt>
    <dgm:pt modelId="{022C7295-3924-624C-9EEA-0E82F80B61BF}" type="parTrans" cxnId="{831CEF6A-F0B2-C940-B116-5A831AD8BAAD}">
      <dgm:prSet/>
      <dgm:spPr/>
      <dgm:t>
        <a:bodyPr/>
        <a:lstStyle/>
        <a:p>
          <a:endParaRPr lang="en-CA"/>
        </a:p>
      </dgm:t>
    </dgm:pt>
    <dgm:pt modelId="{2F5D0599-87A4-6F46-95CF-D7FF00C6FF91}" type="sibTrans" cxnId="{831CEF6A-F0B2-C940-B116-5A831AD8BAAD}">
      <dgm:prSet/>
      <dgm:spPr/>
      <dgm:t>
        <a:bodyPr/>
        <a:lstStyle/>
        <a:p>
          <a:endParaRPr lang="en-CA"/>
        </a:p>
      </dgm:t>
    </dgm:pt>
    <dgm:pt modelId="{ED25960C-934E-C844-90B0-0E6960F6D69F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Plataformas globales</a:t>
          </a:r>
          <a:endParaRPr lang="es-ES" sz="1800" dirty="0">
            <a:solidFill>
              <a:schemeClr val="tx1"/>
            </a:solidFill>
          </a:endParaRPr>
        </a:p>
      </dgm:t>
    </dgm:pt>
    <dgm:pt modelId="{1D5B6269-535D-7745-BB87-809ED70FD013}" type="parTrans" cxnId="{E9D61FA3-917D-F54A-8F2A-1FAB53807523}">
      <dgm:prSet/>
      <dgm:spPr/>
      <dgm:t>
        <a:bodyPr/>
        <a:lstStyle/>
        <a:p>
          <a:endParaRPr lang="en-CA"/>
        </a:p>
      </dgm:t>
    </dgm:pt>
    <dgm:pt modelId="{3A5A4822-90D5-2F40-8508-F647B8C2605E}" type="sibTrans" cxnId="{E9D61FA3-917D-F54A-8F2A-1FAB53807523}">
      <dgm:prSet/>
      <dgm:spPr/>
      <dgm:t>
        <a:bodyPr/>
        <a:lstStyle/>
        <a:p>
          <a:endParaRPr lang="en-CA"/>
        </a:p>
      </dgm:t>
    </dgm:pt>
    <dgm:pt modelId="{9696C205-7129-CF4A-AEFE-741C4B9990DB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Iniciativas gubernamentales</a:t>
          </a:r>
          <a:endParaRPr lang="es-ES" sz="1800" dirty="0">
            <a:solidFill>
              <a:schemeClr val="tx1"/>
            </a:solidFill>
          </a:endParaRPr>
        </a:p>
      </dgm:t>
    </dgm:pt>
    <dgm:pt modelId="{B024C645-0B23-6C47-BC59-7B7928A6B37C}" type="parTrans" cxnId="{73BB477F-269D-6145-80C2-B5489320501B}">
      <dgm:prSet/>
      <dgm:spPr/>
      <dgm:t>
        <a:bodyPr/>
        <a:lstStyle/>
        <a:p>
          <a:endParaRPr lang="en-CA"/>
        </a:p>
      </dgm:t>
    </dgm:pt>
    <dgm:pt modelId="{05C1223E-AB7C-CD4A-824C-014F311D77B8}" type="sibTrans" cxnId="{73BB477F-269D-6145-80C2-B5489320501B}">
      <dgm:prSet/>
      <dgm:spPr/>
      <dgm:t>
        <a:bodyPr/>
        <a:lstStyle/>
        <a:p>
          <a:endParaRPr lang="en-CA"/>
        </a:p>
      </dgm:t>
    </dgm:pt>
    <dgm:pt modelId="{14B4EBFB-F433-B440-B3DB-D2AC24E6F375}">
      <dgm:prSet custT="1"/>
      <dgm:spPr/>
      <dgm:t>
        <a:bodyPr/>
        <a:lstStyle/>
        <a:p>
          <a:r>
            <a:rPr lang="en-CA" sz="1800" dirty="0" smtClean="0"/>
            <a:t>Latinoamérica: 3,8 mt</a:t>
          </a:r>
          <a:endParaRPr lang="es-ES" sz="1800" dirty="0"/>
        </a:p>
      </dgm:t>
    </dgm:pt>
    <dgm:pt modelId="{18ECB04E-65EB-E947-82D2-C44B716C0150}" type="parTrans" cxnId="{A882FCDF-79E6-0E47-BA34-0047DC85E750}">
      <dgm:prSet/>
      <dgm:spPr/>
      <dgm:t>
        <a:bodyPr/>
        <a:lstStyle/>
        <a:p>
          <a:endParaRPr lang="en-US"/>
        </a:p>
      </dgm:t>
    </dgm:pt>
    <dgm:pt modelId="{532E0536-DB22-634E-A128-3500E39BBB61}" type="sibTrans" cxnId="{A882FCDF-79E6-0E47-BA34-0047DC85E750}">
      <dgm:prSet/>
      <dgm:spPr/>
      <dgm:t>
        <a:bodyPr/>
        <a:lstStyle/>
        <a:p>
          <a:endParaRPr lang="en-US"/>
        </a:p>
      </dgm:t>
    </dgm:pt>
    <dgm:pt modelId="{66DBA74C-E265-BF48-9597-140444A4252F}">
      <dgm:prSet custT="1"/>
      <dgm:spPr/>
      <dgm:t>
        <a:bodyPr/>
        <a:lstStyle/>
        <a:p>
          <a:r>
            <a:rPr lang="en-CA" sz="1800" dirty="0" smtClean="0"/>
            <a:t>América del Sur: 2,7 mt</a:t>
          </a:r>
          <a:endParaRPr lang="es-ES" sz="1800" dirty="0"/>
        </a:p>
      </dgm:t>
    </dgm:pt>
    <dgm:pt modelId="{9D394551-DF58-494E-9ED6-79511330160D}" type="parTrans" cxnId="{79633A61-1998-664B-A5CC-E4F76CB2B396}">
      <dgm:prSet/>
      <dgm:spPr/>
      <dgm:t>
        <a:bodyPr/>
        <a:lstStyle/>
        <a:p>
          <a:endParaRPr lang="en-US"/>
        </a:p>
      </dgm:t>
    </dgm:pt>
    <dgm:pt modelId="{BCF478F4-8EAF-954A-855D-C1D46B500F19}" type="sibTrans" cxnId="{79633A61-1998-664B-A5CC-E4F76CB2B396}">
      <dgm:prSet/>
      <dgm:spPr/>
      <dgm:t>
        <a:bodyPr/>
        <a:lstStyle/>
        <a:p>
          <a:endParaRPr lang="en-US"/>
        </a:p>
      </dgm:t>
    </dgm:pt>
    <dgm:pt modelId="{8540F88A-DC4B-472A-BF91-967B8364F4EE}">
      <dgm:prSet custT="1"/>
      <dgm:spPr/>
      <dgm:t>
        <a:bodyPr/>
        <a:lstStyle/>
        <a:p>
          <a:r>
            <a:rPr lang="en-CA" sz="1800" dirty="0" smtClean="0"/>
            <a:t>México, C.A &amp; el Caribe: 1,1 mt </a:t>
          </a:r>
          <a:endParaRPr lang="es-ES" sz="1800" dirty="0"/>
        </a:p>
      </dgm:t>
    </dgm:pt>
    <dgm:pt modelId="{98B86103-E7F4-4A47-A6D2-F4F23EA80E89}" type="parTrans" cxnId="{E09871BF-0C34-45AB-AF3B-1135817EA32D}">
      <dgm:prSet/>
      <dgm:spPr/>
      <dgm:t>
        <a:bodyPr/>
        <a:lstStyle/>
        <a:p>
          <a:endParaRPr lang="en-US"/>
        </a:p>
      </dgm:t>
    </dgm:pt>
    <dgm:pt modelId="{00E5FB90-2DAA-4919-872A-07F4065D970C}" type="sibTrans" cxnId="{E09871BF-0C34-45AB-AF3B-1135817EA32D}">
      <dgm:prSet/>
      <dgm:spPr/>
      <dgm:t>
        <a:bodyPr/>
        <a:lstStyle/>
        <a:p>
          <a:endParaRPr lang="en-US"/>
        </a:p>
      </dgm:t>
    </dgm:pt>
    <dgm:pt modelId="{B7407310-039A-43B5-967B-C1187F210C1A}">
      <dgm:prSet custT="1"/>
      <dgm:spPr/>
      <dgm:t>
        <a:bodyPr/>
        <a:lstStyle/>
        <a:p>
          <a:r>
            <a:rPr lang="en-CA" sz="1800" dirty="0" smtClean="0">
              <a:solidFill>
                <a:schemeClr val="tx1"/>
              </a:solidFill>
            </a:rPr>
            <a:t>Iniciativas del sector privado </a:t>
          </a:r>
          <a:endParaRPr lang="es-ES" sz="1800" dirty="0">
            <a:solidFill>
              <a:schemeClr val="tx1"/>
            </a:solidFill>
          </a:endParaRPr>
        </a:p>
      </dgm:t>
    </dgm:pt>
    <dgm:pt modelId="{5A3B4481-5026-48FB-9776-8E9DF176A1CD}" type="parTrans" cxnId="{16A66AC1-C9DD-4DDB-BDED-BFEABE66D7D2}">
      <dgm:prSet/>
      <dgm:spPr/>
      <dgm:t>
        <a:bodyPr/>
        <a:lstStyle/>
        <a:p>
          <a:endParaRPr lang="de-DE"/>
        </a:p>
      </dgm:t>
    </dgm:pt>
    <dgm:pt modelId="{B80883F5-2A9E-4F25-8B76-E4392A7DBAEA}" type="sibTrans" cxnId="{16A66AC1-C9DD-4DDB-BDED-BFEABE66D7D2}">
      <dgm:prSet/>
      <dgm:spPr/>
      <dgm:t>
        <a:bodyPr/>
        <a:lstStyle/>
        <a:p>
          <a:endParaRPr lang="de-DE"/>
        </a:p>
      </dgm:t>
    </dgm:pt>
    <dgm:pt modelId="{646C498F-39D8-1E4D-AC10-3FB3FFDBB02A}" type="pres">
      <dgm:prSet presAssocID="{CFC35EED-1A2A-8C48-AF55-2693C8D950D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B59DF-07E0-2441-91A9-3C23C0022643}" type="pres">
      <dgm:prSet presAssocID="{14C96D67-73A4-5F46-8721-5669DE7680B0}" presName="compNode" presStyleCnt="0"/>
      <dgm:spPr/>
    </dgm:pt>
    <dgm:pt modelId="{1853B53A-2C74-154B-A42B-1C87E5299C97}" type="pres">
      <dgm:prSet presAssocID="{14C96D67-73A4-5F46-8721-5669DE7680B0}" presName="childRect" presStyleLbl="bgAcc1" presStyleIdx="0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EF0314-779A-AA46-B861-434EE6371A49}" type="pres">
      <dgm:prSet presAssocID="{14C96D67-73A4-5F46-8721-5669DE7680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D3440-4975-E748-B0AC-F7500F72A774}" type="pres">
      <dgm:prSet presAssocID="{14C96D67-73A4-5F46-8721-5669DE7680B0}" presName="parentRect" presStyleLbl="alignNode1" presStyleIdx="0" presStyleCnt="3" custLinFactNeighborY="96563"/>
      <dgm:spPr/>
      <dgm:t>
        <a:bodyPr/>
        <a:lstStyle/>
        <a:p>
          <a:endParaRPr lang="en-US"/>
        </a:p>
      </dgm:t>
    </dgm:pt>
    <dgm:pt modelId="{E20804AC-BAE5-004D-8C12-93D2C6EEEA5A}" type="pres">
      <dgm:prSet presAssocID="{14C96D67-73A4-5F46-8721-5669DE7680B0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D853AC2D-5B9A-5245-A916-E0D318DF0B9A}" type="pres">
      <dgm:prSet presAssocID="{8C5C4E61-4297-C749-A11C-938E0E7C76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65715E-23CB-9D44-BF4C-2B219F5ED932}" type="pres">
      <dgm:prSet presAssocID="{38725AF2-03BD-8144-8A9B-4C98D42293B0}" presName="compNode" presStyleCnt="0"/>
      <dgm:spPr/>
    </dgm:pt>
    <dgm:pt modelId="{C6DD3C44-925E-2840-BD46-BA238DCD8925}" type="pres">
      <dgm:prSet presAssocID="{38725AF2-03BD-8144-8A9B-4C98D42293B0}" presName="childRect" presStyleLbl="bgAcc1" presStyleIdx="1" presStyleCnt="3" custScaleY="143154" custLinFactNeighborX="0" custLinFactNeighborY="14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55FCC-E24E-0A41-AA75-F225326CDE5D}" type="pres">
      <dgm:prSet presAssocID="{38725AF2-03BD-8144-8A9B-4C98D42293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B84BC2-645F-6A48-9CD5-7A43FAB53102}" type="pres">
      <dgm:prSet presAssocID="{38725AF2-03BD-8144-8A9B-4C98D42293B0}" presName="parentRect" presStyleLbl="alignNode1" presStyleIdx="1" presStyleCnt="3" custLinFactY="3183" custLinFactNeighborY="100000"/>
      <dgm:spPr/>
      <dgm:t>
        <a:bodyPr/>
        <a:lstStyle/>
        <a:p>
          <a:endParaRPr lang="es-ES"/>
        </a:p>
      </dgm:t>
    </dgm:pt>
    <dgm:pt modelId="{808F046E-822B-3F4A-9394-D64A2C36AF74}" type="pres">
      <dgm:prSet presAssocID="{38725AF2-03BD-8144-8A9B-4C98D42293B0}" presName="adorn" presStyleLbl="fgAccFollowNod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FB38FB-60D3-D743-A6C5-EC88860D228E}" type="pres">
      <dgm:prSet presAssocID="{650A5884-C2F3-9944-8642-5321B5254A0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D608D6-F682-8942-87DA-74085A0F9DEB}" type="pres">
      <dgm:prSet presAssocID="{1F65F41E-3B06-9444-9E91-A33F9A8746DB}" presName="compNode" presStyleCnt="0"/>
      <dgm:spPr/>
    </dgm:pt>
    <dgm:pt modelId="{626A5D82-5C02-1244-B60C-7A3A341397C0}" type="pres">
      <dgm:prSet presAssocID="{1F65F41E-3B06-9444-9E91-A33F9A8746DB}" presName="childRect" presStyleLbl="bgAcc1" presStyleIdx="2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937A6E-2ABD-A64F-A4A9-3B5B7082599E}" type="pres">
      <dgm:prSet presAssocID="{1F65F41E-3B06-9444-9E91-A33F9A874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721DB-105E-0B41-B679-13B37921CCDE}" type="pres">
      <dgm:prSet presAssocID="{1F65F41E-3B06-9444-9E91-A33F9A8746DB}" presName="parentRect" presStyleLbl="alignNode1" presStyleIdx="2" presStyleCnt="3" custLinFactY="3183" custLinFactNeighborY="100000"/>
      <dgm:spPr/>
      <dgm:t>
        <a:bodyPr/>
        <a:lstStyle/>
        <a:p>
          <a:endParaRPr lang="es-ES"/>
        </a:p>
      </dgm:t>
    </dgm:pt>
    <dgm:pt modelId="{A8597B96-12D7-024D-B9F7-E7B684205EC0}" type="pres">
      <dgm:prSet presAssocID="{1F65F41E-3B06-9444-9E91-A33F9A8746DB}" presName="adorn" presStyleLbl="fgAccFollowNod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51CAC20-6FB5-40AB-AA05-D1534953236E}" type="presOf" srcId="{14C96D67-73A4-5F46-8721-5669DE7680B0}" destId="{EC5D3440-4975-E748-B0AC-F7500F72A774}" srcOrd="1" destOrd="0" presId="urn:microsoft.com/office/officeart/2005/8/layout/bList2#1"/>
    <dgm:cxn modelId="{7B6D2897-1AD4-4A21-89EB-ADC60FC1ACED}" type="presOf" srcId="{762ACBBA-DB78-9547-A4EC-9DA6F7E68CD4}" destId="{626A5D82-5C02-1244-B60C-7A3A341397C0}" srcOrd="0" destOrd="0" presId="urn:microsoft.com/office/officeart/2005/8/layout/bList2#1"/>
    <dgm:cxn modelId="{71DECBB9-98A2-6C4A-AFE2-6D5AD226F60A}" srcId="{CFC35EED-1A2A-8C48-AF55-2693C8D950D3}" destId="{14C96D67-73A4-5F46-8721-5669DE7680B0}" srcOrd="0" destOrd="0" parTransId="{82BD56ED-7FF5-C94E-92CC-500BB45D6E4F}" sibTransId="{8C5C4E61-4297-C749-A11C-938E0E7C763D}"/>
    <dgm:cxn modelId="{9CAB2C88-E39B-44AF-A459-F255505FB1F9}" type="presOf" srcId="{B7407310-039A-43B5-967B-C1187F210C1A}" destId="{626A5D82-5C02-1244-B60C-7A3A341397C0}" srcOrd="0" destOrd="2" presId="urn:microsoft.com/office/officeart/2005/8/layout/bList2#1"/>
    <dgm:cxn modelId="{8EE2A2A2-ED32-3746-B14A-C5C3EB0F1D98}" srcId="{CFC35EED-1A2A-8C48-AF55-2693C8D950D3}" destId="{38725AF2-03BD-8144-8A9B-4C98D42293B0}" srcOrd="1" destOrd="0" parTransId="{E6C33757-1265-5841-A76D-5ACBA87B2604}" sibTransId="{650A5884-C2F3-9944-8642-5321B5254A03}"/>
    <dgm:cxn modelId="{F4BCC8EC-718D-374D-ADD8-C3C2C4E80DA7}" type="presOf" srcId="{26A547FC-EC3F-B04B-9337-C3078D72B46A}" destId="{1853B53A-2C74-154B-A42B-1C87E5299C97}" srcOrd="0" destOrd="1" presId="urn:microsoft.com/office/officeart/2005/8/layout/bList2#1"/>
    <dgm:cxn modelId="{D1393A7A-565B-4015-9FF4-B9CD049C3426}" type="presOf" srcId="{9696C205-7129-CF4A-AEFE-741C4B9990DB}" destId="{626A5D82-5C02-1244-B60C-7A3A341397C0}" srcOrd="0" destOrd="1" presId="urn:microsoft.com/office/officeart/2005/8/layout/bList2#1"/>
    <dgm:cxn modelId="{6886839B-7EC6-4F05-98E9-43992B1DF933}" type="presOf" srcId="{1F65F41E-3B06-9444-9E91-A33F9A8746DB}" destId="{C4B721DB-105E-0B41-B679-13B37921CCDE}" srcOrd="1" destOrd="0" presId="urn:microsoft.com/office/officeart/2005/8/layout/bList2#1"/>
    <dgm:cxn modelId="{A882FCDF-79E6-0E47-BA34-0047DC85E750}" srcId="{38725AF2-03BD-8144-8A9B-4C98D42293B0}" destId="{14B4EBFB-F433-B440-B3DB-D2AC24E6F375}" srcOrd="1" destOrd="0" parTransId="{18ECB04E-65EB-E947-82D2-C44B716C0150}" sibTransId="{532E0536-DB22-634E-A128-3500E39BBB61}"/>
    <dgm:cxn modelId="{73BB477F-269D-6145-80C2-B5489320501B}" srcId="{1F65F41E-3B06-9444-9E91-A33F9A8746DB}" destId="{9696C205-7129-CF4A-AEFE-741C4B9990DB}" srcOrd="1" destOrd="0" parTransId="{B024C645-0B23-6C47-BC59-7B7928A6B37C}" sibTransId="{05C1223E-AB7C-CD4A-824C-014F311D77B8}"/>
    <dgm:cxn modelId="{A2189237-B5EA-480D-905D-AF457F461803}" type="presOf" srcId="{38725AF2-03BD-8144-8A9B-4C98D42293B0}" destId="{8FE55FCC-E24E-0A41-AA75-F225326CDE5D}" srcOrd="0" destOrd="0" presId="urn:microsoft.com/office/officeart/2005/8/layout/bList2#1"/>
    <dgm:cxn modelId="{F1524A0F-5AD4-F24B-B844-DE4702552241}" srcId="{CFC35EED-1A2A-8C48-AF55-2693C8D950D3}" destId="{1F65F41E-3B06-9444-9E91-A33F9A8746DB}" srcOrd="2" destOrd="0" parTransId="{60F38E89-1A38-4945-93F1-AFEB08E3E061}" sibTransId="{778A5DAF-4F05-4F4D-90EF-B662353862B9}"/>
    <dgm:cxn modelId="{A6E9A9A7-7AF0-411C-9570-9BA8AC69BC7A}" type="presOf" srcId="{CFC35EED-1A2A-8C48-AF55-2693C8D950D3}" destId="{646C498F-39D8-1E4D-AC10-3FB3FFDBB02A}" srcOrd="0" destOrd="0" presId="urn:microsoft.com/office/officeart/2005/8/layout/bList2#1"/>
    <dgm:cxn modelId="{59464A6B-512D-9F47-A83E-287F549350E1}" type="presOf" srcId="{4F147ADE-AE55-5A4B-82CC-8286DF777C1B}" destId="{1853B53A-2C74-154B-A42B-1C87E5299C97}" srcOrd="0" destOrd="0" presId="urn:microsoft.com/office/officeart/2005/8/layout/bList2#1"/>
    <dgm:cxn modelId="{79633A61-1998-664B-A5CC-E4F76CB2B396}" srcId="{38725AF2-03BD-8144-8A9B-4C98D42293B0}" destId="{66DBA74C-E265-BF48-9597-140444A4252F}" srcOrd="2" destOrd="0" parTransId="{9D394551-DF58-494E-9ED6-79511330160D}" sibTransId="{BCF478F4-8EAF-954A-855D-C1D46B500F19}"/>
    <dgm:cxn modelId="{E9D61FA3-917D-F54A-8F2A-1FAB53807523}" srcId="{1F65F41E-3B06-9444-9E91-A33F9A8746DB}" destId="{ED25960C-934E-C844-90B0-0E6960F6D69F}" srcOrd="3" destOrd="0" parTransId="{1D5B6269-535D-7745-BB87-809ED70FD013}" sibTransId="{3A5A4822-90D5-2F40-8508-F647B8C2605E}"/>
    <dgm:cxn modelId="{831CEF6A-F0B2-C940-B116-5A831AD8BAAD}" srcId="{14C96D67-73A4-5F46-8721-5669DE7680B0}" destId="{26A547FC-EC3F-B04B-9337-C3078D72B46A}" srcOrd="1" destOrd="0" parTransId="{022C7295-3924-624C-9EEA-0E82F80B61BF}" sibTransId="{2F5D0599-87A4-6F46-95CF-D7FF00C6FF91}"/>
    <dgm:cxn modelId="{5728E8EA-D16B-4891-A3DE-F2BF209BCBB4}" type="presOf" srcId="{14B4EBFB-F433-B440-B3DB-D2AC24E6F375}" destId="{C6DD3C44-925E-2840-BD46-BA238DCD8925}" srcOrd="0" destOrd="1" presId="urn:microsoft.com/office/officeart/2005/8/layout/bList2#1"/>
    <dgm:cxn modelId="{0122657C-B845-45E9-86AD-420B770C1E27}" type="presOf" srcId="{66DBA74C-E265-BF48-9597-140444A4252F}" destId="{C6DD3C44-925E-2840-BD46-BA238DCD8925}" srcOrd="0" destOrd="2" presId="urn:microsoft.com/office/officeart/2005/8/layout/bList2#1"/>
    <dgm:cxn modelId="{F087C494-96C3-4CC5-8211-A29B12ACEE02}" type="presOf" srcId="{8540F88A-DC4B-472A-BF91-967B8364F4EE}" destId="{C6DD3C44-925E-2840-BD46-BA238DCD8925}" srcOrd="0" destOrd="3" presId="urn:microsoft.com/office/officeart/2005/8/layout/bList2#1"/>
    <dgm:cxn modelId="{453AE1F6-02CA-1B4E-900E-D98E9C7F6B9E}" srcId="{14C96D67-73A4-5F46-8721-5669DE7680B0}" destId="{4F147ADE-AE55-5A4B-82CC-8286DF777C1B}" srcOrd="0" destOrd="0" parTransId="{1C538A73-8F19-2E47-B936-ED64593FD9D4}" sibTransId="{529E00D9-7732-234A-AC7B-65FCA47E6512}"/>
    <dgm:cxn modelId="{BDE51C91-DAE8-4CC8-B2D9-3DDB828E254C}" type="presOf" srcId="{38725AF2-03BD-8144-8A9B-4C98D42293B0}" destId="{7AB84BC2-645F-6A48-9CD5-7A43FAB53102}" srcOrd="1" destOrd="0" presId="urn:microsoft.com/office/officeart/2005/8/layout/bList2#1"/>
    <dgm:cxn modelId="{AE432DAD-D8F1-BD43-BB37-6F03B524E4BF}" srcId="{38725AF2-03BD-8144-8A9B-4C98D42293B0}" destId="{C4443384-5F0B-A046-90BF-529CD7C78CA7}" srcOrd="0" destOrd="0" parTransId="{5DB57CB8-FD71-5846-8A1A-C9D287BCB344}" sibTransId="{61412CDC-849D-9341-9C7C-B32559BF12C8}"/>
    <dgm:cxn modelId="{24951D88-C32D-4886-A847-1F226C4243EA}" type="presOf" srcId="{8C5C4E61-4297-C749-A11C-938E0E7C763D}" destId="{D853AC2D-5B9A-5245-A916-E0D318DF0B9A}" srcOrd="0" destOrd="0" presId="urn:microsoft.com/office/officeart/2005/8/layout/bList2#1"/>
    <dgm:cxn modelId="{16A66AC1-C9DD-4DDB-BDED-BFEABE66D7D2}" srcId="{1F65F41E-3B06-9444-9E91-A33F9A8746DB}" destId="{B7407310-039A-43B5-967B-C1187F210C1A}" srcOrd="2" destOrd="0" parTransId="{5A3B4481-5026-48FB-9776-8E9DF176A1CD}" sibTransId="{B80883F5-2A9E-4F25-8B76-E4392A7DBAEA}"/>
    <dgm:cxn modelId="{8FD13873-921B-1443-857B-66378217D437}" srcId="{1F65F41E-3B06-9444-9E91-A33F9A8746DB}" destId="{762ACBBA-DB78-9547-A4EC-9DA6F7E68CD4}" srcOrd="0" destOrd="0" parTransId="{17155C42-80B6-8146-8C2E-3A604C3B0537}" sibTransId="{4225AE87-66B2-6441-8089-B980CCDA249D}"/>
    <dgm:cxn modelId="{970A2447-728B-460B-8C16-1F3D7FA54338}" type="presOf" srcId="{ED25960C-934E-C844-90B0-0E6960F6D69F}" destId="{626A5D82-5C02-1244-B60C-7A3A341397C0}" srcOrd="0" destOrd="3" presId="urn:microsoft.com/office/officeart/2005/8/layout/bList2#1"/>
    <dgm:cxn modelId="{528A3AAC-E638-48CC-9E4F-DBC5A59595F4}" type="presOf" srcId="{14C96D67-73A4-5F46-8721-5669DE7680B0}" destId="{29EF0314-779A-AA46-B861-434EE6371A49}" srcOrd="0" destOrd="0" presId="urn:microsoft.com/office/officeart/2005/8/layout/bList2#1"/>
    <dgm:cxn modelId="{65BEE033-82AF-4D57-B4C5-F0F3C9865EAA}" type="presOf" srcId="{C4443384-5F0B-A046-90BF-529CD7C78CA7}" destId="{C6DD3C44-925E-2840-BD46-BA238DCD8925}" srcOrd="0" destOrd="0" presId="urn:microsoft.com/office/officeart/2005/8/layout/bList2#1"/>
    <dgm:cxn modelId="{2BD293E3-C0BE-45FF-9F20-D32FE4B42335}" type="presOf" srcId="{650A5884-C2F3-9944-8642-5321B5254A03}" destId="{8FFB38FB-60D3-D743-A6C5-EC88860D228E}" srcOrd="0" destOrd="0" presId="urn:microsoft.com/office/officeart/2005/8/layout/bList2#1"/>
    <dgm:cxn modelId="{E09871BF-0C34-45AB-AF3B-1135817EA32D}" srcId="{38725AF2-03BD-8144-8A9B-4C98D42293B0}" destId="{8540F88A-DC4B-472A-BF91-967B8364F4EE}" srcOrd="3" destOrd="0" parTransId="{98B86103-E7F4-4A47-A6D2-F4F23EA80E89}" sibTransId="{00E5FB90-2DAA-4919-872A-07F4065D970C}"/>
    <dgm:cxn modelId="{609D765F-BF9E-402C-92D9-F71EFD2898A6}" type="presOf" srcId="{1F65F41E-3B06-9444-9E91-A33F9A8746DB}" destId="{F0937A6E-2ABD-A64F-A4A9-3B5B7082599E}" srcOrd="0" destOrd="0" presId="urn:microsoft.com/office/officeart/2005/8/layout/bList2#1"/>
    <dgm:cxn modelId="{FE939761-44C9-46B4-A2A2-39FD6678C14A}" type="presParOf" srcId="{646C498F-39D8-1E4D-AC10-3FB3FFDBB02A}" destId="{184B59DF-07E0-2441-91A9-3C23C0022643}" srcOrd="0" destOrd="0" presId="urn:microsoft.com/office/officeart/2005/8/layout/bList2#1"/>
    <dgm:cxn modelId="{7D262CA0-29D9-4675-BD2D-92831FABD29A}" type="presParOf" srcId="{184B59DF-07E0-2441-91A9-3C23C0022643}" destId="{1853B53A-2C74-154B-A42B-1C87E5299C97}" srcOrd="0" destOrd="0" presId="urn:microsoft.com/office/officeart/2005/8/layout/bList2#1"/>
    <dgm:cxn modelId="{C8A1782A-DE81-487A-99C4-748ABA94186B}" type="presParOf" srcId="{184B59DF-07E0-2441-91A9-3C23C0022643}" destId="{29EF0314-779A-AA46-B861-434EE6371A49}" srcOrd="1" destOrd="0" presId="urn:microsoft.com/office/officeart/2005/8/layout/bList2#1"/>
    <dgm:cxn modelId="{1706F384-7F19-485A-BB45-9A9AABFC4643}" type="presParOf" srcId="{184B59DF-07E0-2441-91A9-3C23C0022643}" destId="{EC5D3440-4975-E748-B0AC-F7500F72A774}" srcOrd="2" destOrd="0" presId="urn:microsoft.com/office/officeart/2005/8/layout/bList2#1"/>
    <dgm:cxn modelId="{C2A83A86-53E4-413A-8E0B-33CD5BC3707C}" type="presParOf" srcId="{184B59DF-07E0-2441-91A9-3C23C0022643}" destId="{E20804AC-BAE5-004D-8C12-93D2C6EEEA5A}" srcOrd="3" destOrd="0" presId="urn:microsoft.com/office/officeart/2005/8/layout/bList2#1"/>
    <dgm:cxn modelId="{6054FCC5-CAD8-4A9B-809B-0AAA6B120A7A}" type="presParOf" srcId="{646C498F-39D8-1E4D-AC10-3FB3FFDBB02A}" destId="{D853AC2D-5B9A-5245-A916-E0D318DF0B9A}" srcOrd="1" destOrd="0" presId="urn:microsoft.com/office/officeart/2005/8/layout/bList2#1"/>
    <dgm:cxn modelId="{F10B8C35-60F8-430F-985B-A5764F86D5BA}" type="presParOf" srcId="{646C498F-39D8-1E4D-AC10-3FB3FFDBB02A}" destId="{1765715E-23CB-9D44-BF4C-2B219F5ED932}" srcOrd="2" destOrd="0" presId="urn:microsoft.com/office/officeart/2005/8/layout/bList2#1"/>
    <dgm:cxn modelId="{4750FFAA-85F7-47C7-B525-6F34F49C04D1}" type="presParOf" srcId="{1765715E-23CB-9D44-BF4C-2B219F5ED932}" destId="{C6DD3C44-925E-2840-BD46-BA238DCD8925}" srcOrd="0" destOrd="0" presId="urn:microsoft.com/office/officeart/2005/8/layout/bList2#1"/>
    <dgm:cxn modelId="{DE87BEFA-825E-49CC-8747-41037C058FC2}" type="presParOf" srcId="{1765715E-23CB-9D44-BF4C-2B219F5ED932}" destId="{8FE55FCC-E24E-0A41-AA75-F225326CDE5D}" srcOrd="1" destOrd="0" presId="urn:microsoft.com/office/officeart/2005/8/layout/bList2#1"/>
    <dgm:cxn modelId="{FD805427-46E8-443E-A77B-202AF98E5ABE}" type="presParOf" srcId="{1765715E-23CB-9D44-BF4C-2B219F5ED932}" destId="{7AB84BC2-645F-6A48-9CD5-7A43FAB53102}" srcOrd="2" destOrd="0" presId="urn:microsoft.com/office/officeart/2005/8/layout/bList2#1"/>
    <dgm:cxn modelId="{38EBE2A3-B4B8-4A7E-B165-482FFFD0F599}" type="presParOf" srcId="{1765715E-23CB-9D44-BF4C-2B219F5ED932}" destId="{808F046E-822B-3F4A-9394-D64A2C36AF74}" srcOrd="3" destOrd="0" presId="urn:microsoft.com/office/officeart/2005/8/layout/bList2#1"/>
    <dgm:cxn modelId="{8718B93C-A766-4A10-B20E-988A47BC3E53}" type="presParOf" srcId="{646C498F-39D8-1E4D-AC10-3FB3FFDBB02A}" destId="{8FFB38FB-60D3-D743-A6C5-EC88860D228E}" srcOrd="3" destOrd="0" presId="urn:microsoft.com/office/officeart/2005/8/layout/bList2#1"/>
    <dgm:cxn modelId="{FCE5884B-4E54-4769-8803-058D260C2299}" type="presParOf" srcId="{646C498F-39D8-1E4D-AC10-3FB3FFDBB02A}" destId="{25D608D6-F682-8942-87DA-74085A0F9DEB}" srcOrd="4" destOrd="0" presId="urn:microsoft.com/office/officeart/2005/8/layout/bList2#1"/>
    <dgm:cxn modelId="{8BD6DF7C-8FB8-4F85-BF1E-11D3743BEBA5}" type="presParOf" srcId="{25D608D6-F682-8942-87DA-74085A0F9DEB}" destId="{626A5D82-5C02-1244-B60C-7A3A341397C0}" srcOrd="0" destOrd="0" presId="urn:microsoft.com/office/officeart/2005/8/layout/bList2#1"/>
    <dgm:cxn modelId="{A37A30CC-505D-4761-8D3D-9490DF9954DF}" type="presParOf" srcId="{25D608D6-F682-8942-87DA-74085A0F9DEB}" destId="{F0937A6E-2ABD-A64F-A4A9-3B5B7082599E}" srcOrd="1" destOrd="0" presId="urn:microsoft.com/office/officeart/2005/8/layout/bList2#1"/>
    <dgm:cxn modelId="{3DDBD8A4-2DD6-4C25-8C36-FA6B9F1AA34A}" type="presParOf" srcId="{25D608D6-F682-8942-87DA-74085A0F9DEB}" destId="{C4B721DB-105E-0B41-B679-13B37921CCDE}" srcOrd="2" destOrd="0" presId="urn:microsoft.com/office/officeart/2005/8/layout/bList2#1"/>
    <dgm:cxn modelId="{C6316811-A9AD-48B8-B339-723DC8E7AC51}" type="presParOf" srcId="{25D608D6-F682-8942-87DA-74085A0F9DEB}" destId="{A8597B96-12D7-024D-B9F7-E7B684205EC0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C667D-A21D-43E2-8B03-F7D3E662037B}" type="doc">
      <dgm:prSet loTypeId="urn:microsoft.com/office/officeart/2008/layout/AccentedPicture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D35622D-A08C-41D3-86FF-00E90A958661}">
      <dgm:prSet phldrT="[Texto]" custT="1"/>
      <dgm:spPr/>
      <dgm:t>
        <a:bodyPr/>
        <a:lstStyle/>
        <a:p>
          <a:pPr algn="l"/>
          <a:r>
            <a:rPr lang="es-ES_tradnl" sz="2400" kern="1200" noProof="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Identificar los retos para una gestión sostenible en la región</a:t>
          </a:r>
          <a:endParaRPr lang="en-US" sz="2400" kern="1200" noProof="0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902733C4-DFB7-466C-AFB1-34062A5DAA13}" type="parTrans" cxnId="{DDC11A9F-8936-42B6-AE45-7CD9A52B72D5}">
      <dgm:prSet/>
      <dgm:spPr/>
      <dgm:t>
        <a:bodyPr/>
        <a:lstStyle/>
        <a:p>
          <a:endParaRPr lang="es-ES"/>
        </a:p>
      </dgm:t>
    </dgm:pt>
    <dgm:pt modelId="{6694A492-4522-4D63-AF9A-F3A800570E27}" type="sibTrans" cxnId="{DDC11A9F-8936-42B6-AE45-7CD9A52B72D5}">
      <dgm:prSet/>
      <dgm:spPr/>
      <dgm:t>
        <a:bodyPr/>
        <a:lstStyle/>
        <a:p>
          <a:endParaRPr lang="es-ES"/>
        </a:p>
      </dgm:t>
    </dgm:pt>
    <dgm:pt modelId="{F7D53525-A545-41DE-AC1A-9130E10EDD3C}">
      <dgm:prSet phldrT="[Texto]" custT="1"/>
      <dgm:spPr/>
      <dgm:t>
        <a:bodyPr/>
        <a:lstStyle/>
        <a:p>
          <a:pPr algn="l"/>
          <a:r>
            <a:rPr lang="es-ES" sz="2400" kern="1200" noProof="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Definir una hoja de ruta conjunta para su futura implementación</a:t>
          </a:r>
          <a:endParaRPr lang="en-US" sz="2400" kern="1200" noProof="0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ea typeface="SimSun" panose="02010600030101010101" pitchFamily="2" charset="-122"/>
            <a:cs typeface="+mn-cs"/>
            <a:sym typeface="Calibri" panose="020F0502020204030204" pitchFamily="34" charset="0"/>
          </a:endParaRPr>
        </a:p>
      </dgm:t>
    </dgm:pt>
    <dgm:pt modelId="{EA6BBBE9-3062-4373-A8CD-6B12EF7CB370}" type="sibTrans" cxnId="{6E93A975-CA9E-447A-8B5B-E7E53855963C}">
      <dgm:prSet/>
      <dgm:spPr/>
      <dgm:t>
        <a:bodyPr/>
        <a:lstStyle/>
        <a:p>
          <a:endParaRPr lang="es-ES"/>
        </a:p>
      </dgm:t>
    </dgm:pt>
    <dgm:pt modelId="{5B59ABAB-DBCE-48D7-8EA3-4DED42748593}" type="parTrans" cxnId="{6E93A975-CA9E-447A-8B5B-E7E53855963C}">
      <dgm:prSet/>
      <dgm:spPr/>
      <dgm:t>
        <a:bodyPr/>
        <a:lstStyle/>
        <a:p>
          <a:endParaRPr lang="es-ES"/>
        </a:p>
      </dgm:t>
    </dgm:pt>
    <dgm:pt modelId="{2642DAD2-C60A-4F37-AB99-559E3BE7BEAE}">
      <dgm:prSet phldrT="[Texto]" custT="1"/>
      <dgm:spPr/>
      <dgm:t>
        <a:bodyPr/>
        <a:lstStyle/>
        <a:p>
          <a:pPr algn="l"/>
          <a:r>
            <a:rPr lang="en-GB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Proporcionar una visión general de la gestión de RAEE en Latinoamérica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D45B854B-AB63-4EE7-888F-5C25D8B26B72}" type="sibTrans" cxnId="{94151759-6723-4537-A31B-2E3C86174C84}">
      <dgm:prSet/>
      <dgm:spPr/>
      <dgm:t>
        <a:bodyPr/>
        <a:lstStyle/>
        <a:p>
          <a:endParaRPr lang="es-ES"/>
        </a:p>
      </dgm:t>
    </dgm:pt>
    <dgm:pt modelId="{58902DA1-BEB4-4124-B5C4-D65D5B91DE7A}" type="parTrans" cxnId="{94151759-6723-4537-A31B-2E3C86174C84}">
      <dgm:prSet/>
      <dgm:spPr/>
      <dgm:t>
        <a:bodyPr/>
        <a:lstStyle/>
        <a:p>
          <a:endParaRPr lang="es-ES"/>
        </a:p>
      </dgm:t>
    </dgm:pt>
    <dgm:pt modelId="{64F80A21-42EA-41DD-90DB-3E1520039EC7}">
      <dgm:prSet custT="1"/>
      <dgm:spPr>
        <a:gradFill rotWithShape="0">
          <a:gsLst>
            <a:gs pos="0">
              <a:scrgbClr r="0" g="0" b="0"/>
            </a:gs>
            <a:gs pos="0">
              <a:scrgbClr r="0" g="0" b="0"/>
            </a:gs>
          </a:gsLst>
          <a:lin ang="5400000" scaled="0"/>
        </a:gradFill>
      </dgm:spPr>
      <dgm:t>
        <a:bodyPr/>
        <a:lstStyle/>
        <a:p>
          <a:pPr algn="ctr"/>
          <a:r>
            <a:rPr lang="es-ES" sz="2000" b="1" dirty="0" smtClean="0">
              <a:solidFill>
                <a:schemeClr val="tx1"/>
              </a:solidFill>
            </a:rPr>
            <a:t>Gestión de RAEE en América Latina</a:t>
          </a:r>
          <a:endParaRPr lang="es-ES" sz="2000" b="1" dirty="0">
            <a:solidFill>
              <a:schemeClr val="tx1"/>
            </a:solidFill>
          </a:endParaRPr>
        </a:p>
      </dgm:t>
    </dgm:pt>
    <dgm:pt modelId="{DD6F38A4-6BA9-4EA2-8131-50E66E82B883}" type="sibTrans" cxnId="{41EF406C-1ACE-4BF0-ADCE-24EAF2FAFE19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659F922-256B-4C26-AD92-C72A6DA6D72A}" type="parTrans" cxnId="{41EF406C-1ACE-4BF0-ADCE-24EAF2FAFE19}">
      <dgm:prSet/>
      <dgm:spPr/>
      <dgm:t>
        <a:bodyPr/>
        <a:lstStyle/>
        <a:p>
          <a:endParaRPr lang="es-ES"/>
        </a:p>
      </dgm:t>
    </dgm:pt>
    <dgm:pt modelId="{207FA45C-C260-4405-BBC4-1D3E3AC300DA}" type="pres">
      <dgm:prSet presAssocID="{2BFC667D-A21D-43E2-8B03-F7D3E662037B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865F3C46-3FC3-43ED-A0B2-901E7780BE44}" type="pres">
      <dgm:prSet presAssocID="{DD6F38A4-6BA9-4EA2-8131-50E66E82B883}" presName="picture_1" presStyleLbl="bgImgPlace1" presStyleIdx="0" presStyleCnt="1" custScaleX="67135" custScaleY="65132" custLinFactNeighborX="-24482" custLinFactNeighborY="-13182"/>
      <dgm:spPr/>
      <dgm:t>
        <a:bodyPr/>
        <a:lstStyle/>
        <a:p>
          <a:endParaRPr lang="es-ES"/>
        </a:p>
      </dgm:t>
    </dgm:pt>
    <dgm:pt modelId="{679D1765-7BB8-48E9-A69A-6A4966F41D4B}" type="pres">
      <dgm:prSet presAssocID="{64F80A21-42EA-41DD-90DB-3E1520039EC7}" presName="text_1" presStyleLbl="node1" presStyleIdx="0" presStyleCnt="0" custScaleX="99478" custScaleY="36462" custLinFactNeighborX="-15947" custLinFactNeighborY="263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31903-FE62-4347-B180-614E6AB324B1}" type="pres">
      <dgm:prSet presAssocID="{2BFC667D-A21D-43E2-8B03-F7D3E662037B}" presName="linV" presStyleCnt="0"/>
      <dgm:spPr/>
    </dgm:pt>
    <dgm:pt modelId="{E839D741-F720-40AA-AD7F-2DC5D18A890B}" type="pres">
      <dgm:prSet presAssocID="{2642DAD2-C60A-4F37-AB99-559E3BE7BEAE}" presName="pair" presStyleCnt="0"/>
      <dgm:spPr/>
    </dgm:pt>
    <dgm:pt modelId="{CC44F60C-48C5-40FA-8AE9-EEA2C6CF3814}" type="pres">
      <dgm:prSet presAssocID="{2642DAD2-C60A-4F37-AB99-559E3BE7BEAE}" presName="spaceH" presStyleLbl="node1" presStyleIdx="0" presStyleCnt="0"/>
      <dgm:spPr/>
    </dgm:pt>
    <dgm:pt modelId="{9B0935EE-87B4-40E0-9EBF-0DB39464858B}" type="pres">
      <dgm:prSet presAssocID="{2642DAD2-C60A-4F37-AB99-559E3BE7BEAE}" presName="desPictures" presStyleLbl="alignImgPlace1" presStyleIdx="0" presStyleCnt="3" custLinFactNeighborX="146" custLinFactNeighborY="-3177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22F67A7D-79D0-4444-A65B-47357F8F8786}" type="pres">
      <dgm:prSet presAssocID="{2642DAD2-C60A-4F37-AB99-559E3BE7BEAE}" presName="desTextWrapper" presStyleCnt="0"/>
      <dgm:spPr/>
    </dgm:pt>
    <dgm:pt modelId="{8A950EF3-32C8-4C95-ADD2-1753E120C69B}" type="pres">
      <dgm:prSet presAssocID="{2642DAD2-C60A-4F37-AB99-559E3BE7BEAE}" presName="desText" presStyleLbl="revTx" presStyleIdx="0" presStyleCnt="3" custLinFactNeighborX="8774" custLinFactNeighborY="-317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93A07F-88CE-479B-B562-50450D2804B9}" type="pres">
      <dgm:prSet presAssocID="{D45B854B-AB63-4EE7-888F-5C25D8B26B72}" presName="spaceV" presStyleCnt="0"/>
      <dgm:spPr/>
    </dgm:pt>
    <dgm:pt modelId="{5E898C99-2228-4A92-A00B-0316547C7EB3}" type="pres">
      <dgm:prSet presAssocID="{FD35622D-A08C-41D3-86FF-00E90A958661}" presName="pair" presStyleCnt="0"/>
      <dgm:spPr/>
    </dgm:pt>
    <dgm:pt modelId="{E07E4275-8B00-492C-8B77-028304249082}" type="pres">
      <dgm:prSet presAssocID="{FD35622D-A08C-41D3-86FF-00E90A958661}" presName="spaceH" presStyleLbl="node1" presStyleIdx="0" presStyleCnt="0"/>
      <dgm:spPr/>
    </dgm:pt>
    <dgm:pt modelId="{76D624FE-62C7-4AC4-BC71-F67550F1590D}" type="pres">
      <dgm:prSet presAssocID="{FD35622D-A08C-41D3-86FF-00E90A958661}" presName="desPictures" presStyleLbl="alignImgPlace1" presStyleIdx="1" presStyleCnt="3" custLinFactNeighborX="-2585" custLinFactNeighborY="-81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89A174D5-FF0D-46CB-826D-DF660C53BE79}" type="pres">
      <dgm:prSet presAssocID="{FD35622D-A08C-41D3-86FF-00E90A958661}" presName="desTextWrapper" presStyleCnt="0"/>
      <dgm:spPr/>
    </dgm:pt>
    <dgm:pt modelId="{641F0E33-26CA-4924-BB15-DF42F3278D54}" type="pres">
      <dgm:prSet presAssocID="{FD35622D-A08C-41D3-86FF-00E90A958661}" presName="desText" presStyleLbl="revTx" presStyleIdx="1" presStyleCnt="3" custLinFactNeighborX="8734" custLinFactNeighborY="-8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08000-6D77-4871-8E82-6F848BC9C9BD}" type="pres">
      <dgm:prSet presAssocID="{6694A492-4522-4D63-AF9A-F3A800570E27}" presName="spaceV" presStyleCnt="0"/>
      <dgm:spPr/>
    </dgm:pt>
    <dgm:pt modelId="{59F75334-A04F-44A9-BCE0-8C043B09C6CE}" type="pres">
      <dgm:prSet presAssocID="{F7D53525-A545-41DE-AC1A-9130E10EDD3C}" presName="pair" presStyleCnt="0"/>
      <dgm:spPr/>
    </dgm:pt>
    <dgm:pt modelId="{D6EAB826-2896-499A-A2D7-0CC9C0D46923}" type="pres">
      <dgm:prSet presAssocID="{F7D53525-A545-41DE-AC1A-9130E10EDD3C}" presName="spaceH" presStyleLbl="node1" presStyleIdx="0" presStyleCnt="0"/>
      <dgm:spPr/>
    </dgm:pt>
    <dgm:pt modelId="{2ABCD267-2270-4771-A8B2-3AD27D94FAF7}" type="pres">
      <dgm:prSet presAssocID="{F7D53525-A545-41DE-AC1A-9130E10EDD3C}" presName="desPictures" presStyleLbl="alignImgPlace1" presStyleIdx="2" presStyleCnt="3" custLinFactNeighborX="146" custLinFactNeighborY="20362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A6CDCC-04E4-4EBD-85B0-CADBF1309F8E}" type="pres">
      <dgm:prSet presAssocID="{F7D53525-A545-41DE-AC1A-9130E10EDD3C}" presName="desTextWrapper" presStyleCnt="0"/>
      <dgm:spPr/>
    </dgm:pt>
    <dgm:pt modelId="{A3D92921-7E0E-46D7-B45C-D557488775BA}" type="pres">
      <dgm:prSet presAssocID="{F7D53525-A545-41DE-AC1A-9130E10EDD3C}" presName="desText" presStyleLbl="revTx" presStyleIdx="2" presStyleCnt="3" custLinFactNeighborX="10854" custLinFactNeighborY="7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2F39D-3F73-460B-8AA1-DDACFD843910}" type="pres">
      <dgm:prSet presAssocID="{2BFC667D-A21D-43E2-8B03-F7D3E662037B}" presName="maxNode" presStyleCnt="0"/>
      <dgm:spPr/>
    </dgm:pt>
    <dgm:pt modelId="{DACF553D-A3D8-4437-8727-09E8AEF423A3}" type="pres">
      <dgm:prSet presAssocID="{2BFC667D-A21D-43E2-8B03-F7D3E662037B}" presName="Name33" presStyleCnt="0"/>
      <dgm:spPr/>
    </dgm:pt>
  </dgm:ptLst>
  <dgm:cxnLst>
    <dgm:cxn modelId="{06CDF0FB-8C2B-4A12-A920-147F39C32500}" type="presOf" srcId="{2642DAD2-C60A-4F37-AB99-559E3BE7BEAE}" destId="{8A950EF3-32C8-4C95-ADD2-1753E120C69B}" srcOrd="0" destOrd="0" presId="urn:microsoft.com/office/officeart/2008/layout/AccentedPicture"/>
    <dgm:cxn modelId="{DDC11A9F-8936-42B6-AE45-7CD9A52B72D5}" srcId="{2BFC667D-A21D-43E2-8B03-F7D3E662037B}" destId="{FD35622D-A08C-41D3-86FF-00E90A958661}" srcOrd="2" destOrd="0" parTransId="{902733C4-DFB7-466C-AFB1-34062A5DAA13}" sibTransId="{6694A492-4522-4D63-AF9A-F3A800570E27}"/>
    <dgm:cxn modelId="{C3B6418C-1264-4C20-A9E9-D9D0D9EF4B15}" type="presOf" srcId="{FD35622D-A08C-41D3-86FF-00E90A958661}" destId="{641F0E33-26CA-4924-BB15-DF42F3278D54}" srcOrd="0" destOrd="0" presId="urn:microsoft.com/office/officeart/2008/layout/AccentedPicture"/>
    <dgm:cxn modelId="{42E6A161-7EDE-41F5-A687-211DE0F82B08}" type="presOf" srcId="{F7D53525-A545-41DE-AC1A-9130E10EDD3C}" destId="{A3D92921-7E0E-46D7-B45C-D557488775BA}" srcOrd="0" destOrd="0" presId="urn:microsoft.com/office/officeart/2008/layout/AccentedPicture"/>
    <dgm:cxn modelId="{41EF406C-1ACE-4BF0-ADCE-24EAF2FAFE19}" srcId="{2BFC667D-A21D-43E2-8B03-F7D3E662037B}" destId="{64F80A21-42EA-41DD-90DB-3E1520039EC7}" srcOrd="0" destOrd="0" parTransId="{8659F922-256B-4C26-AD92-C72A6DA6D72A}" sibTransId="{DD6F38A4-6BA9-4EA2-8131-50E66E82B883}"/>
    <dgm:cxn modelId="{6E93A975-CA9E-447A-8B5B-E7E53855963C}" srcId="{2BFC667D-A21D-43E2-8B03-F7D3E662037B}" destId="{F7D53525-A545-41DE-AC1A-9130E10EDD3C}" srcOrd="3" destOrd="0" parTransId="{5B59ABAB-DBCE-48D7-8EA3-4DED42748593}" sibTransId="{EA6BBBE9-3062-4373-A8CD-6B12EF7CB370}"/>
    <dgm:cxn modelId="{1FE9D202-4443-4143-802F-7F49C05849E2}" type="presOf" srcId="{2BFC667D-A21D-43E2-8B03-F7D3E662037B}" destId="{207FA45C-C260-4405-BBC4-1D3E3AC300DA}" srcOrd="0" destOrd="0" presId="urn:microsoft.com/office/officeart/2008/layout/AccentedPicture"/>
    <dgm:cxn modelId="{D68502B2-99FD-41B4-8FA4-58D53D98C43B}" type="presOf" srcId="{DD6F38A4-6BA9-4EA2-8131-50E66E82B883}" destId="{865F3C46-3FC3-43ED-A0B2-901E7780BE44}" srcOrd="0" destOrd="0" presId="urn:microsoft.com/office/officeart/2008/layout/AccentedPicture"/>
    <dgm:cxn modelId="{94151759-6723-4537-A31B-2E3C86174C84}" srcId="{2BFC667D-A21D-43E2-8B03-F7D3E662037B}" destId="{2642DAD2-C60A-4F37-AB99-559E3BE7BEAE}" srcOrd="1" destOrd="0" parTransId="{58902DA1-BEB4-4124-B5C4-D65D5B91DE7A}" sibTransId="{D45B854B-AB63-4EE7-888F-5C25D8B26B72}"/>
    <dgm:cxn modelId="{B77A31C9-1C9B-4C7A-9163-A7B9B43FC5A4}" type="presOf" srcId="{64F80A21-42EA-41DD-90DB-3E1520039EC7}" destId="{679D1765-7BB8-48E9-A69A-6A4966F41D4B}" srcOrd="0" destOrd="0" presId="urn:microsoft.com/office/officeart/2008/layout/AccentedPicture"/>
    <dgm:cxn modelId="{D34A78D3-D731-4903-AA21-CA042B919E88}" type="presParOf" srcId="{207FA45C-C260-4405-BBC4-1D3E3AC300DA}" destId="{865F3C46-3FC3-43ED-A0B2-901E7780BE44}" srcOrd="0" destOrd="0" presId="urn:microsoft.com/office/officeart/2008/layout/AccentedPicture"/>
    <dgm:cxn modelId="{C9D543F6-CC80-4C0C-B694-CB6807E2DAF6}" type="presParOf" srcId="{207FA45C-C260-4405-BBC4-1D3E3AC300DA}" destId="{679D1765-7BB8-48E9-A69A-6A4966F41D4B}" srcOrd="1" destOrd="0" presId="urn:microsoft.com/office/officeart/2008/layout/AccentedPicture"/>
    <dgm:cxn modelId="{04A113EC-8F33-404C-A22D-50603D2154CA}" type="presParOf" srcId="{207FA45C-C260-4405-BBC4-1D3E3AC300DA}" destId="{9BC31903-FE62-4347-B180-614E6AB324B1}" srcOrd="2" destOrd="0" presId="urn:microsoft.com/office/officeart/2008/layout/AccentedPicture"/>
    <dgm:cxn modelId="{D2F7979F-6503-4AF8-9099-C573789A1F5F}" type="presParOf" srcId="{9BC31903-FE62-4347-B180-614E6AB324B1}" destId="{E839D741-F720-40AA-AD7F-2DC5D18A890B}" srcOrd="0" destOrd="0" presId="urn:microsoft.com/office/officeart/2008/layout/AccentedPicture"/>
    <dgm:cxn modelId="{0BCD8BFF-999F-4F46-BF87-C54E62FC9BBE}" type="presParOf" srcId="{E839D741-F720-40AA-AD7F-2DC5D18A890B}" destId="{CC44F60C-48C5-40FA-8AE9-EEA2C6CF3814}" srcOrd="0" destOrd="0" presId="urn:microsoft.com/office/officeart/2008/layout/AccentedPicture"/>
    <dgm:cxn modelId="{5DDEB8AD-DEEF-4388-AFFC-A7E55243C162}" type="presParOf" srcId="{E839D741-F720-40AA-AD7F-2DC5D18A890B}" destId="{9B0935EE-87B4-40E0-9EBF-0DB39464858B}" srcOrd="1" destOrd="0" presId="urn:microsoft.com/office/officeart/2008/layout/AccentedPicture"/>
    <dgm:cxn modelId="{92653525-A67E-4306-BD9D-9E18247B42E1}" type="presParOf" srcId="{E839D741-F720-40AA-AD7F-2DC5D18A890B}" destId="{22F67A7D-79D0-4444-A65B-47357F8F8786}" srcOrd="2" destOrd="0" presId="urn:microsoft.com/office/officeart/2008/layout/AccentedPicture"/>
    <dgm:cxn modelId="{3B34A5F2-28D0-4B24-AB70-8650AF65AB2F}" type="presParOf" srcId="{22F67A7D-79D0-4444-A65B-47357F8F8786}" destId="{8A950EF3-32C8-4C95-ADD2-1753E120C69B}" srcOrd="0" destOrd="0" presId="urn:microsoft.com/office/officeart/2008/layout/AccentedPicture"/>
    <dgm:cxn modelId="{6A2CD2B0-09E6-4807-BDD5-6BED4423C292}" type="presParOf" srcId="{9BC31903-FE62-4347-B180-614E6AB324B1}" destId="{BE93A07F-88CE-479B-B562-50450D2804B9}" srcOrd="1" destOrd="0" presId="urn:microsoft.com/office/officeart/2008/layout/AccentedPicture"/>
    <dgm:cxn modelId="{51149D1F-4AE6-433A-9566-5B6966AC391F}" type="presParOf" srcId="{9BC31903-FE62-4347-B180-614E6AB324B1}" destId="{5E898C99-2228-4A92-A00B-0316547C7EB3}" srcOrd="2" destOrd="0" presId="urn:microsoft.com/office/officeart/2008/layout/AccentedPicture"/>
    <dgm:cxn modelId="{58938348-35C7-4D83-8888-06FF6A782003}" type="presParOf" srcId="{5E898C99-2228-4A92-A00B-0316547C7EB3}" destId="{E07E4275-8B00-492C-8B77-028304249082}" srcOrd="0" destOrd="0" presId="urn:microsoft.com/office/officeart/2008/layout/AccentedPicture"/>
    <dgm:cxn modelId="{CB0B96B7-FBB9-4ECD-BAFF-6585F040EAF3}" type="presParOf" srcId="{5E898C99-2228-4A92-A00B-0316547C7EB3}" destId="{76D624FE-62C7-4AC4-BC71-F67550F1590D}" srcOrd="1" destOrd="0" presId="urn:microsoft.com/office/officeart/2008/layout/AccentedPicture"/>
    <dgm:cxn modelId="{1F5FA7F6-42B7-49AB-A6DE-1C673294BF0A}" type="presParOf" srcId="{5E898C99-2228-4A92-A00B-0316547C7EB3}" destId="{89A174D5-FF0D-46CB-826D-DF660C53BE79}" srcOrd="2" destOrd="0" presId="urn:microsoft.com/office/officeart/2008/layout/AccentedPicture"/>
    <dgm:cxn modelId="{D063578D-3262-4D2E-947E-24CD7CD637B4}" type="presParOf" srcId="{89A174D5-FF0D-46CB-826D-DF660C53BE79}" destId="{641F0E33-26CA-4924-BB15-DF42F3278D54}" srcOrd="0" destOrd="0" presId="urn:microsoft.com/office/officeart/2008/layout/AccentedPicture"/>
    <dgm:cxn modelId="{CD3A69EE-442C-475E-A2A1-59B0F97BCC3A}" type="presParOf" srcId="{9BC31903-FE62-4347-B180-614E6AB324B1}" destId="{9EC08000-6D77-4871-8E82-6F848BC9C9BD}" srcOrd="3" destOrd="0" presId="urn:microsoft.com/office/officeart/2008/layout/AccentedPicture"/>
    <dgm:cxn modelId="{B6395266-9FDA-4345-8BC7-63F364DF047B}" type="presParOf" srcId="{9BC31903-FE62-4347-B180-614E6AB324B1}" destId="{59F75334-A04F-44A9-BCE0-8C043B09C6CE}" srcOrd="4" destOrd="0" presId="urn:microsoft.com/office/officeart/2008/layout/AccentedPicture"/>
    <dgm:cxn modelId="{42A25C33-3A37-4C1B-BBF7-A001F598DC8B}" type="presParOf" srcId="{59F75334-A04F-44A9-BCE0-8C043B09C6CE}" destId="{D6EAB826-2896-499A-A2D7-0CC9C0D46923}" srcOrd="0" destOrd="0" presId="urn:microsoft.com/office/officeart/2008/layout/AccentedPicture"/>
    <dgm:cxn modelId="{8CA3924D-0A5C-43A6-BBDF-6BC8AFF9F085}" type="presParOf" srcId="{59F75334-A04F-44A9-BCE0-8C043B09C6CE}" destId="{2ABCD267-2270-4771-A8B2-3AD27D94FAF7}" srcOrd="1" destOrd="0" presId="urn:microsoft.com/office/officeart/2008/layout/AccentedPicture"/>
    <dgm:cxn modelId="{E234FC9E-7052-41FE-9086-D98B0192B4F5}" type="presParOf" srcId="{59F75334-A04F-44A9-BCE0-8C043B09C6CE}" destId="{97A6CDCC-04E4-4EBD-85B0-CADBF1309F8E}" srcOrd="2" destOrd="0" presId="urn:microsoft.com/office/officeart/2008/layout/AccentedPicture"/>
    <dgm:cxn modelId="{D3C6D2E6-53C6-442D-A21B-6C1190258777}" type="presParOf" srcId="{97A6CDCC-04E4-4EBD-85B0-CADBF1309F8E}" destId="{A3D92921-7E0E-46D7-B45C-D557488775BA}" srcOrd="0" destOrd="0" presId="urn:microsoft.com/office/officeart/2008/layout/AccentedPicture"/>
    <dgm:cxn modelId="{B77CE4F7-E5FB-47B7-8A4D-14C9AA679427}" type="presParOf" srcId="{207FA45C-C260-4405-BBC4-1D3E3AC300DA}" destId="{D752F39D-3F73-460B-8AA1-DDACFD843910}" srcOrd="3" destOrd="0" presId="urn:microsoft.com/office/officeart/2008/layout/AccentedPicture"/>
    <dgm:cxn modelId="{1E267B3D-49E8-42E9-81A8-1F6D78E3024C}" type="presParOf" srcId="{D752F39D-3F73-460B-8AA1-DDACFD843910}" destId="{DACF553D-A3D8-4437-8727-09E8AEF423A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2FF32-D5C3-A94E-9315-A98C2B3DDB06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DFAD2B-F1D7-2F45-BA4B-CC5F93F3D44F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>
              <a:solidFill>
                <a:schemeClr val="tx1"/>
              </a:solidFill>
            </a:rPr>
            <a:t>Vacíos legales y regulatorios</a:t>
          </a:r>
          <a:r>
            <a:rPr lang="en-CA" b="0" baseline="0" noProof="0" dirty="0" smtClean="0">
              <a:solidFill>
                <a:schemeClr val="tx1"/>
              </a:solidFill>
            </a:rPr>
            <a:t> para</a:t>
          </a:r>
          <a:r>
            <a:rPr lang="en-CA" b="0" noProof="0" dirty="0" smtClean="0">
              <a:solidFill>
                <a:schemeClr val="tx1"/>
              </a:solidFill>
            </a:rPr>
            <a:t> la gestión de RAEE</a:t>
          </a:r>
        </a:p>
      </dgm:t>
    </dgm:pt>
    <dgm:pt modelId="{0B487A9B-D9A7-954E-BBB0-EFF356C34453}" type="parTrans" cxnId="{3E0EBF32-E099-0146-844A-551F21E10F2E}">
      <dgm:prSet/>
      <dgm:spPr/>
      <dgm:t>
        <a:bodyPr/>
        <a:lstStyle/>
        <a:p>
          <a:endParaRPr lang="es-ES"/>
        </a:p>
      </dgm:t>
    </dgm:pt>
    <dgm:pt modelId="{F21A54B1-6177-4941-ADA1-8C8E18989BC0}" type="sibTrans" cxnId="{3E0EBF32-E099-0146-844A-551F21E10F2E}">
      <dgm:prSet/>
      <dgm:spPr/>
      <dgm:t>
        <a:bodyPr/>
        <a:lstStyle/>
        <a:p>
          <a:endParaRPr lang="es-ES"/>
        </a:p>
      </dgm:t>
    </dgm:pt>
    <dgm:pt modelId="{0EC287EB-2BAD-1246-9219-C074B7D7EB1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/>
            <a:t>Modelos económicos no sostenibles para la gestión de los RAEE</a:t>
          </a:r>
        </a:p>
      </dgm:t>
    </dgm:pt>
    <dgm:pt modelId="{293F8D5D-5F38-B246-8154-00EE09F02514}" type="parTrans" cxnId="{8648D4B8-4023-B148-B217-956C347CF40B}">
      <dgm:prSet/>
      <dgm:spPr/>
      <dgm:t>
        <a:bodyPr/>
        <a:lstStyle/>
        <a:p>
          <a:endParaRPr lang="es-ES"/>
        </a:p>
      </dgm:t>
    </dgm:pt>
    <dgm:pt modelId="{E51FFAFF-670D-A141-9441-13F93083BA09}" type="sibTrans" cxnId="{8648D4B8-4023-B148-B217-956C347CF40B}">
      <dgm:prSet/>
      <dgm:spPr/>
      <dgm:t>
        <a:bodyPr/>
        <a:lstStyle/>
        <a:p>
          <a:endParaRPr lang="es-ES"/>
        </a:p>
      </dgm:t>
    </dgm:pt>
    <dgm:pt modelId="{080545AF-9BF0-D346-8377-3FF3B92F3AFD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Gestión sostenible a lo largo del ciclo de vida de los RAEE (exportaciones ilegales y contaminación ambiental)</a:t>
          </a:r>
          <a:endParaRPr lang="en-CA" noProof="0" dirty="0"/>
        </a:p>
      </dgm:t>
    </dgm:pt>
    <dgm:pt modelId="{33742436-69D6-6646-BAAA-682616CECDA4}" type="parTrans" cxnId="{EA4A53DC-0D7F-114C-A861-4BAAE20E5AAF}">
      <dgm:prSet/>
      <dgm:spPr/>
      <dgm:t>
        <a:bodyPr/>
        <a:lstStyle/>
        <a:p>
          <a:endParaRPr lang="es-ES"/>
        </a:p>
      </dgm:t>
    </dgm:pt>
    <dgm:pt modelId="{7628C427-AF1D-0448-8312-C77AA05ABCBF}" type="sibTrans" cxnId="{EA4A53DC-0D7F-114C-A861-4BAAE20E5AAF}">
      <dgm:prSet/>
      <dgm:spPr/>
      <dgm:t>
        <a:bodyPr/>
        <a:lstStyle/>
        <a:p>
          <a:endParaRPr lang="es-ES"/>
        </a:p>
      </dgm:t>
    </dgm:pt>
    <dgm:pt modelId="{CF2494D9-6912-3E47-8C4C-56ADBBCB4189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Exclusión del principio de la responsabilidad extendida del productor (REP)</a:t>
          </a:r>
          <a:endParaRPr lang="en-CA" noProof="0" dirty="0"/>
        </a:p>
      </dgm:t>
    </dgm:pt>
    <dgm:pt modelId="{4B690685-550E-0B40-ADA2-687BA114E1FF}" type="parTrans" cxnId="{CB663989-9CFD-894F-90DB-1628348C717F}">
      <dgm:prSet/>
      <dgm:spPr/>
      <dgm:t>
        <a:bodyPr/>
        <a:lstStyle/>
        <a:p>
          <a:endParaRPr lang="es-ES"/>
        </a:p>
      </dgm:t>
    </dgm:pt>
    <dgm:pt modelId="{B60A6E94-76A9-9D42-9651-E5F3FF270C62}" type="sibTrans" cxnId="{CB663989-9CFD-894F-90DB-1628348C717F}">
      <dgm:prSet/>
      <dgm:spPr/>
      <dgm:t>
        <a:bodyPr/>
        <a:lstStyle/>
        <a:p>
          <a:endParaRPr lang="es-ES"/>
        </a:p>
      </dgm:t>
    </dgm:pt>
    <dgm:pt modelId="{B53EEC56-98FC-4C4E-89A3-C77B18FCAEF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b="0" noProof="0" dirty="0" smtClean="0"/>
            <a:t>Falta de conocimiento en la Gestión de RAEE</a:t>
          </a:r>
          <a:endParaRPr lang="en-CA" noProof="0" dirty="0"/>
        </a:p>
      </dgm:t>
    </dgm:pt>
    <dgm:pt modelId="{012AB7D6-7E75-CC4D-A4C6-50611B1D8492}" type="parTrans" cxnId="{36DE290B-562A-C045-9552-872BDBB8F4DD}">
      <dgm:prSet/>
      <dgm:spPr/>
      <dgm:t>
        <a:bodyPr/>
        <a:lstStyle/>
        <a:p>
          <a:endParaRPr lang="es-ES"/>
        </a:p>
      </dgm:t>
    </dgm:pt>
    <dgm:pt modelId="{92B563F5-2BA6-CA40-97CE-95121F4E13A8}" type="sibTrans" cxnId="{36DE290B-562A-C045-9552-872BDBB8F4DD}">
      <dgm:prSet/>
      <dgm:spPr/>
      <dgm:t>
        <a:bodyPr/>
        <a:lstStyle/>
        <a:p>
          <a:endParaRPr lang="es-ES"/>
        </a:p>
      </dgm:t>
    </dgm:pt>
    <dgm:pt modelId="{AF8E1C83-97A5-764E-8F5F-28899990229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>
              <a:solidFill>
                <a:schemeClr val="tx1"/>
              </a:solidFill>
              <a:ea typeface="ＭＳ Ｐゴシック" charset="-128"/>
            </a:rPr>
            <a:t>La disponibilidad de tecnología y su transferencia es limitada</a:t>
          </a:r>
          <a:endParaRPr lang="en-CA" noProof="0" dirty="0">
            <a:solidFill>
              <a:schemeClr val="tx1"/>
            </a:solidFill>
          </a:endParaRPr>
        </a:p>
      </dgm:t>
    </dgm:pt>
    <dgm:pt modelId="{9F7F1049-AEA0-D243-B1FF-8197119248B9}" type="sibTrans" cxnId="{3009B9B9-DB36-7743-ADC6-1A1AF9F2C4D6}">
      <dgm:prSet/>
      <dgm:spPr/>
      <dgm:t>
        <a:bodyPr/>
        <a:lstStyle/>
        <a:p>
          <a:endParaRPr lang="es-ES"/>
        </a:p>
      </dgm:t>
    </dgm:pt>
    <dgm:pt modelId="{C1FBEDAD-322E-F048-A534-FFE173525805}" type="parTrans" cxnId="{3009B9B9-DB36-7743-ADC6-1A1AF9F2C4D6}">
      <dgm:prSet/>
      <dgm:spPr/>
      <dgm:t>
        <a:bodyPr/>
        <a:lstStyle/>
        <a:p>
          <a:endParaRPr lang="es-ES"/>
        </a:p>
      </dgm:t>
    </dgm:pt>
    <dgm:pt modelId="{36744C80-1C6B-2448-927E-8EF353A5AF95}" type="pres">
      <dgm:prSet presAssocID="{FFA2FF32-D5C3-A94E-9315-A98C2B3DDB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15AA40-E088-5B49-B876-7C3B567E9728}" type="pres">
      <dgm:prSet presAssocID="{67DFAD2B-F1D7-2F45-BA4B-CC5F93F3D44F}" presName="composite" presStyleCnt="0"/>
      <dgm:spPr/>
    </dgm:pt>
    <dgm:pt modelId="{E610F481-2996-F64F-8C74-D0D0D817B2F1}" type="pres">
      <dgm:prSet presAssocID="{67DFAD2B-F1D7-2F45-BA4B-CC5F93F3D44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D30851-A1DD-2A41-BD1B-3B5561546DD8}" type="pres">
      <dgm:prSet presAssocID="{67DFAD2B-F1D7-2F45-BA4B-CC5F93F3D44F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6000" r="-76000"/>
          </a:stretch>
        </a:blipFill>
      </dgm:spPr>
      <dgm:t>
        <a:bodyPr/>
        <a:lstStyle/>
        <a:p>
          <a:endParaRPr lang="en-CA"/>
        </a:p>
      </dgm:t>
    </dgm:pt>
    <dgm:pt modelId="{DA04A9FD-CF44-A64F-8CDC-30B0CA192692}" type="pres">
      <dgm:prSet presAssocID="{F21A54B1-6177-4941-ADA1-8C8E18989BC0}" presName="sibTrans" presStyleCnt="0"/>
      <dgm:spPr/>
    </dgm:pt>
    <dgm:pt modelId="{EBBA9F51-7AB9-7042-AF8E-0FBDEEF26CD3}" type="pres">
      <dgm:prSet presAssocID="{0EC287EB-2BAD-1246-9219-C074B7D7EB17}" presName="composite" presStyleCnt="0"/>
      <dgm:spPr/>
    </dgm:pt>
    <dgm:pt modelId="{2867E174-FB2B-F142-880F-33F90D024D94}" type="pres">
      <dgm:prSet presAssocID="{0EC287EB-2BAD-1246-9219-C074B7D7EB17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80E4AA-6FDB-AE46-A16A-62B83C1A763A}" type="pres">
      <dgm:prSet presAssocID="{0EC287EB-2BAD-1246-9219-C074B7D7EB17}" presName="rect2" presStyleLbl="fgImgPlace1" presStyleIdx="1" presStyleCnt="6" custLinFactNeighborX="10915" custLinFactNeighborY="105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5000" r="-75000"/>
          </a:stretch>
        </a:blipFill>
      </dgm:spPr>
      <dgm:t>
        <a:bodyPr/>
        <a:lstStyle/>
        <a:p>
          <a:endParaRPr lang="en-CA"/>
        </a:p>
      </dgm:t>
    </dgm:pt>
    <dgm:pt modelId="{D7F28DAB-16BB-804F-AC6A-E6276A64B8CE}" type="pres">
      <dgm:prSet presAssocID="{E51FFAFF-670D-A141-9441-13F93083BA09}" presName="sibTrans" presStyleCnt="0"/>
      <dgm:spPr/>
    </dgm:pt>
    <dgm:pt modelId="{0CBEA494-1BE4-8A45-A0BF-D0986B4D5C20}" type="pres">
      <dgm:prSet presAssocID="{AF8E1C83-97A5-764E-8F5F-288999902297}" presName="composite" presStyleCnt="0"/>
      <dgm:spPr/>
    </dgm:pt>
    <dgm:pt modelId="{498BFBBE-CF9C-0047-A0C0-4610EA410D51}" type="pres">
      <dgm:prSet presAssocID="{AF8E1C83-97A5-764E-8F5F-28899990229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0DB98-8EB1-274E-8BBF-99D3FF2B9C18}" type="pres">
      <dgm:prSet presAssocID="{AF8E1C83-97A5-764E-8F5F-288999902297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8000" r="-58000"/>
          </a:stretch>
        </a:blipFill>
      </dgm:spPr>
      <dgm:t>
        <a:bodyPr/>
        <a:lstStyle/>
        <a:p>
          <a:endParaRPr lang="en-CA"/>
        </a:p>
      </dgm:t>
    </dgm:pt>
    <dgm:pt modelId="{23C7E82A-2712-E742-B798-6868C296FC67}" type="pres">
      <dgm:prSet presAssocID="{9F7F1049-AEA0-D243-B1FF-8197119248B9}" presName="sibTrans" presStyleCnt="0"/>
      <dgm:spPr/>
    </dgm:pt>
    <dgm:pt modelId="{180A5BBA-559E-4949-8734-9C4E421D9318}" type="pres">
      <dgm:prSet presAssocID="{080545AF-9BF0-D346-8377-3FF3B92F3AFD}" presName="composite" presStyleCnt="0"/>
      <dgm:spPr/>
    </dgm:pt>
    <dgm:pt modelId="{26FEC424-2666-CE49-926C-BF93EF0A0483}" type="pres">
      <dgm:prSet presAssocID="{080545AF-9BF0-D346-8377-3FF3B92F3AF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DC512-2D76-074F-9926-640C2B658553}" type="pres">
      <dgm:prSet presAssocID="{080545AF-9BF0-D346-8377-3FF3B92F3AFD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EDDD2B0-D6D5-D641-A386-589F4A0CCFAB}" type="pres">
      <dgm:prSet presAssocID="{7628C427-AF1D-0448-8312-C77AA05ABCBF}" presName="sibTrans" presStyleCnt="0"/>
      <dgm:spPr/>
    </dgm:pt>
    <dgm:pt modelId="{F274B949-D339-A249-8C7E-D128BA913A4A}" type="pres">
      <dgm:prSet presAssocID="{CF2494D9-6912-3E47-8C4C-56ADBBCB4189}" presName="composite" presStyleCnt="0"/>
      <dgm:spPr/>
    </dgm:pt>
    <dgm:pt modelId="{1BA00C6F-08B0-9247-9BFC-4FC1C60D480D}" type="pres">
      <dgm:prSet presAssocID="{CF2494D9-6912-3E47-8C4C-56ADBBCB4189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5A44D-E2AB-F046-91A6-3040E6480CA0}" type="pres">
      <dgm:prSet presAssocID="{CF2494D9-6912-3E47-8C4C-56ADBBCB4189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es-ES"/>
        </a:p>
      </dgm:t>
    </dgm:pt>
    <dgm:pt modelId="{D13F8E12-D763-B84A-B389-2C40193F7F47}" type="pres">
      <dgm:prSet presAssocID="{B60A6E94-76A9-9D42-9651-E5F3FF270C62}" presName="sibTrans" presStyleCnt="0"/>
      <dgm:spPr/>
    </dgm:pt>
    <dgm:pt modelId="{50C5270C-C998-484C-A01A-58F6EF27A3CF}" type="pres">
      <dgm:prSet presAssocID="{B53EEC56-98FC-4C4E-89A3-C77B18FCAEF7}" presName="composite" presStyleCnt="0"/>
      <dgm:spPr/>
    </dgm:pt>
    <dgm:pt modelId="{7E677FC6-D206-F04B-B74B-48AEACA858EA}" type="pres">
      <dgm:prSet presAssocID="{B53EEC56-98FC-4C4E-89A3-C77B18FCAEF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A514B6-0349-3E46-9660-0C63DBBADB4C}" type="pres">
      <dgm:prSet presAssocID="{B53EEC56-98FC-4C4E-89A3-C77B18FCAEF7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</dgm:ptLst>
  <dgm:cxnLst>
    <dgm:cxn modelId="{C851B9D8-59AE-4095-B7EB-2B2FBD535775}" type="presOf" srcId="{0EC287EB-2BAD-1246-9219-C074B7D7EB17}" destId="{2867E174-FB2B-F142-880F-33F90D024D94}" srcOrd="0" destOrd="0" presId="urn:microsoft.com/office/officeart/2008/layout/PictureStrips"/>
    <dgm:cxn modelId="{D9EF00B4-2F64-47D1-9369-14F0F92BC182}" type="presOf" srcId="{AF8E1C83-97A5-764E-8F5F-288999902297}" destId="{498BFBBE-CF9C-0047-A0C0-4610EA410D51}" srcOrd="0" destOrd="0" presId="urn:microsoft.com/office/officeart/2008/layout/PictureStrips"/>
    <dgm:cxn modelId="{B0B6B9DA-6F8D-4B15-A1A0-5155FAE3210E}" type="presOf" srcId="{B53EEC56-98FC-4C4E-89A3-C77B18FCAEF7}" destId="{7E677FC6-D206-F04B-B74B-48AEACA858EA}" srcOrd="0" destOrd="0" presId="urn:microsoft.com/office/officeart/2008/layout/PictureStrips"/>
    <dgm:cxn modelId="{8648D4B8-4023-B148-B217-956C347CF40B}" srcId="{FFA2FF32-D5C3-A94E-9315-A98C2B3DDB06}" destId="{0EC287EB-2BAD-1246-9219-C074B7D7EB17}" srcOrd="1" destOrd="0" parTransId="{293F8D5D-5F38-B246-8154-00EE09F02514}" sibTransId="{E51FFAFF-670D-A141-9441-13F93083BA09}"/>
    <dgm:cxn modelId="{042C73FD-C733-4018-AA55-D80D2467C987}" type="presOf" srcId="{FFA2FF32-D5C3-A94E-9315-A98C2B3DDB06}" destId="{36744C80-1C6B-2448-927E-8EF353A5AF95}" srcOrd="0" destOrd="0" presId="urn:microsoft.com/office/officeart/2008/layout/PictureStrips"/>
    <dgm:cxn modelId="{3E0EBF32-E099-0146-844A-551F21E10F2E}" srcId="{FFA2FF32-D5C3-A94E-9315-A98C2B3DDB06}" destId="{67DFAD2B-F1D7-2F45-BA4B-CC5F93F3D44F}" srcOrd="0" destOrd="0" parTransId="{0B487A9B-D9A7-954E-BBB0-EFF356C34453}" sibTransId="{F21A54B1-6177-4941-ADA1-8C8E18989BC0}"/>
    <dgm:cxn modelId="{CB663989-9CFD-894F-90DB-1628348C717F}" srcId="{FFA2FF32-D5C3-A94E-9315-A98C2B3DDB06}" destId="{CF2494D9-6912-3E47-8C4C-56ADBBCB4189}" srcOrd="4" destOrd="0" parTransId="{4B690685-550E-0B40-ADA2-687BA114E1FF}" sibTransId="{B60A6E94-76A9-9D42-9651-E5F3FF270C62}"/>
    <dgm:cxn modelId="{3009B9B9-DB36-7743-ADC6-1A1AF9F2C4D6}" srcId="{FFA2FF32-D5C3-A94E-9315-A98C2B3DDB06}" destId="{AF8E1C83-97A5-764E-8F5F-288999902297}" srcOrd="2" destOrd="0" parTransId="{C1FBEDAD-322E-F048-A534-FFE173525805}" sibTransId="{9F7F1049-AEA0-D243-B1FF-8197119248B9}"/>
    <dgm:cxn modelId="{F40B2253-6CBA-4B3E-A013-B0ED9FA906C6}" type="presOf" srcId="{080545AF-9BF0-D346-8377-3FF3B92F3AFD}" destId="{26FEC424-2666-CE49-926C-BF93EF0A0483}" srcOrd="0" destOrd="0" presId="urn:microsoft.com/office/officeart/2008/layout/PictureStrips"/>
    <dgm:cxn modelId="{EA4A53DC-0D7F-114C-A861-4BAAE20E5AAF}" srcId="{FFA2FF32-D5C3-A94E-9315-A98C2B3DDB06}" destId="{080545AF-9BF0-D346-8377-3FF3B92F3AFD}" srcOrd="3" destOrd="0" parTransId="{33742436-69D6-6646-BAAA-682616CECDA4}" sibTransId="{7628C427-AF1D-0448-8312-C77AA05ABCBF}"/>
    <dgm:cxn modelId="{757FBDCE-6F47-4F2E-9CC3-19DB79DA37A2}" type="presOf" srcId="{CF2494D9-6912-3E47-8C4C-56ADBBCB4189}" destId="{1BA00C6F-08B0-9247-9BFC-4FC1C60D480D}" srcOrd="0" destOrd="0" presId="urn:microsoft.com/office/officeart/2008/layout/PictureStrips"/>
    <dgm:cxn modelId="{DA4DBCF6-C704-4AE3-ACEE-A0001EF7EC16}" type="presOf" srcId="{67DFAD2B-F1D7-2F45-BA4B-CC5F93F3D44F}" destId="{E610F481-2996-F64F-8C74-D0D0D817B2F1}" srcOrd="0" destOrd="0" presId="urn:microsoft.com/office/officeart/2008/layout/PictureStrips"/>
    <dgm:cxn modelId="{36DE290B-562A-C045-9552-872BDBB8F4DD}" srcId="{FFA2FF32-D5C3-A94E-9315-A98C2B3DDB06}" destId="{B53EEC56-98FC-4C4E-89A3-C77B18FCAEF7}" srcOrd="5" destOrd="0" parTransId="{012AB7D6-7E75-CC4D-A4C6-50611B1D8492}" sibTransId="{92B563F5-2BA6-CA40-97CE-95121F4E13A8}"/>
    <dgm:cxn modelId="{1E133821-FF5E-4AF3-AC19-3C3884A1E592}" type="presParOf" srcId="{36744C80-1C6B-2448-927E-8EF353A5AF95}" destId="{F515AA40-E088-5B49-B876-7C3B567E9728}" srcOrd="0" destOrd="0" presId="urn:microsoft.com/office/officeart/2008/layout/PictureStrips"/>
    <dgm:cxn modelId="{DA5AB78E-FE24-44E1-842D-364E836415D6}" type="presParOf" srcId="{F515AA40-E088-5B49-B876-7C3B567E9728}" destId="{E610F481-2996-F64F-8C74-D0D0D817B2F1}" srcOrd="0" destOrd="0" presId="urn:microsoft.com/office/officeart/2008/layout/PictureStrips"/>
    <dgm:cxn modelId="{6CDF4656-7A07-465A-955B-6DE09BFBBBD1}" type="presParOf" srcId="{F515AA40-E088-5B49-B876-7C3B567E9728}" destId="{E5D30851-A1DD-2A41-BD1B-3B5561546DD8}" srcOrd="1" destOrd="0" presId="urn:microsoft.com/office/officeart/2008/layout/PictureStrips"/>
    <dgm:cxn modelId="{653D2C71-F8D5-4D6E-B715-AC1D1ABE8999}" type="presParOf" srcId="{36744C80-1C6B-2448-927E-8EF353A5AF95}" destId="{DA04A9FD-CF44-A64F-8CDC-30B0CA192692}" srcOrd="1" destOrd="0" presId="urn:microsoft.com/office/officeart/2008/layout/PictureStrips"/>
    <dgm:cxn modelId="{CB42332B-7309-4593-894B-304DB618E06B}" type="presParOf" srcId="{36744C80-1C6B-2448-927E-8EF353A5AF95}" destId="{EBBA9F51-7AB9-7042-AF8E-0FBDEEF26CD3}" srcOrd="2" destOrd="0" presId="urn:microsoft.com/office/officeart/2008/layout/PictureStrips"/>
    <dgm:cxn modelId="{083A9D65-EB2A-470B-A4AB-EC3BEF080642}" type="presParOf" srcId="{EBBA9F51-7AB9-7042-AF8E-0FBDEEF26CD3}" destId="{2867E174-FB2B-F142-880F-33F90D024D94}" srcOrd="0" destOrd="0" presId="urn:microsoft.com/office/officeart/2008/layout/PictureStrips"/>
    <dgm:cxn modelId="{8BADFE63-86FC-491C-8AB9-888384DA7721}" type="presParOf" srcId="{EBBA9F51-7AB9-7042-AF8E-0FBDEEF26CD3}" destId="{D080E4AA-6FDB-AE46-A16A-62B83C1A763A}" srcOrd="1" destOrd="0" presId="urn:microsoft.com/office/officeart/2008/layout/PictureStrips"/>
    <dgm:cxn modelId="{4BC7D810-0FEA-4F83-9C40-DC4241B89BA5}" type="presParOf" srcId="{36744C80-1C6B-2448-927E-8EF353A5AF95}" destId="{D7F28DAB-16BB-804F-AC6A-E6276A64B8CE}" srcOrd="3" destOrd="0" presId="urn:microsoft.com/office/officeart/2008/layout/PictureStrips"/>
    <dgm:cxn modelId="{83DEA181-D263-4CD3-86B5-BA6A65ECF32C}" type="presParOf" srcId="{36744C80-1C6B-2448-927E-8EF353A5AF95}" destId="{0CBEA494-1BE4-8A45-A0BF-D0986B4D5C20}" srcOrd="4" destOrd="0" presId="urn:microsoft.com/office/officeart/2008/layout/PictureStrips"/>
    <dgm:cxn modelId="{B424FADC-CF55-47A8-A873-9AFFA39BB771}" type="presParOf" srcId="{0CBEA494-1BE4-8A45-A0BF-D0986B4D5C20}" destId="{498BFBBE-CF9C-0047-A0C0-4610EA410D51}" srcOrd="0" destOrd="0" presId="urn:microsoft.com/office/officeart/2008/layout/PictureStrips"/>
    <dgm:cxn modelId="{D8949866-DB98-4557-BA76-EB59DBDD4E5A}" type="presParOf" srcId="{0CBEA494-1BE4-8A45-A0BF-D0986B4D5C20}" destId="{28B0DB98-8EB1-274E-8BBF-99D3FF2B9C18}" srcOrd="1" destOrd="0" presId="urn:microsoft.com/office/officeart/2008/layout/PictureStrips"/>
    <dgm:cxn modelId="{24E5EC6E-1B13-4EFD-9D95-3DC0A15EEAD0}" type="presParOf" srcId="{36744C80-1C6B-2448-927E-8EF353A5AF95}" destId="{23C7E82A-2712-E742-B798-6868C296FC67}" srcOrd="5" destOrd="0" presId="urn:microsoft.com/office/officeart/2008/layout/PictureStrips"/>
    <dgm:cxn modelId="{DD22B9BB-0553-4D21-AE1E-509F484AB969}" type="presParOf" srcId="{36744C80-1C6B-2448-927E-8EF353A5AF95}" destId="{180A5BBA-559E-4949-8734-9C4E421D9318}" srcOrd="6" destOrd="0" presId="urn:microsoft.com/office/officeart/2008/layout/PictureStrips"/>
    <dgm:cxn modelId="{0D09C710-5CB0-4F75-B9B3-1B33C1B34AE6}" type="presParOf" srcId="{180A5BBA-559E-4949-8734-9C4E421D9318}" destId="{26FEC424-2666-CE49-926C-BF93EF0A0483}" srcOrd="0" destOrd="0" presId="urn:microsoft.com/office/officeart/2008/layout/PictureStrips"/>
    <dgm:cxn modelId="{CA2A46A0-0760-4E99-8662-CA284573B815}" type="presParOf" srcId="{180A5BBA-559E-4949-8734-9C4E421D9318}" destId="{E10DC512-2D76-074F-9926-640C2B658553}" srcOrd="1" destOrd="0" presId="urn:microsoft.com/office/officeart/2008/layout/PictureStrips"/>
    <dgm:cxn modelId="{F853BEF7-0691-438C-B2B7-58D0559FFC3C}" type="presParOf" srcId="{36744C80-1C6B-2448-927E-8EF353A5AF95}" destId="{AEDDD2B0-D6D5-D641-A386-589F4A0CCFAB}" srcOrd="7" destOrd="0" presId="urn:microsoft.com/office/officeart/2008/layout/PictureStrips"/>
    <dgm:cxn modelId="{2783D29C-BE12-4A45-842B-50C876C158F7}" type="presParOf" srcId="{36744C80-1C6B-2448-927E-8EF353A5AF95}" destId="{F274B949-D339-A249-8C7E-D128BA913A4A}" srcOrd="8" destOrd="0" presId="urn:microsoft.com/office/officeart/2008/layout/PictureStrips"/>
    <dgm:cxn modelId="{A377CAD8-9A6D-414D-B188-E7A732F0B7B6}" type="presParOf" srcId="{F274B949-D339-A249-8C7E-D128BA913A4A}" destId="{1BA00C6F-08B0-9247-9BFC-4FC1C60D480D}" srcOrd="0" destOrd="0" presId="urn:microsoft.com/office/officeart/2008/layout/PictureStrips"/>
    <dgm:cxn modelId="{341ADF8C-12C4-483A-A2E7-81475338F3AB}" type="presParOf" srcId="{F274B949-D339-A249-8C7E-D128BA913A4A}" destId="{48D5A44D-E2AB-F046-91A6-3040E6480CA0}" srcOrd="1" destOrd="0" presId="urn:microsoft.com/office/officeart/2008/layout/PictureStrips"/>
    <dgm:cxn modelId="{7938D192-8750-4C72-9D00-10A1AF117AFC}" type="presParOf" srcId="{36744C80-1C6B-2448-927E-8EF353A5AF95}" destId="{D13F8E12-D763-B84A-B389-2C40193F7F47}" srcOrd="9" destOrd="0" presId="urn:microsoft.com/office/officeart/2008/layout/PictureStrips"/>
    <dgm:cxn modelId="{0706D826-0CC3-4028-A74F-410D338E587C}" type="presParOf" srcId="{36744C80-1C6B-2448-927E-8EF353A5AF95}" destId="{50C5270C-C998-484C-A01A-58F6EF27A3CF}" srcOrd="10" destOrd="0" presId="urn:microsoft.com/office/officeart/2008/layout/PictureStrips"/>
    <dgm:cxn modelId="{51332A52-CB1B-4679-A646-D68C9A138D17}" type="presParOf" srcId="{50C5270C-C998-484C-A01A-58F6EF27A3CF}" destId="{7E677FC6-D206-F04B-B74B-48AEACA858EA}" srcOrd="0" destOrd="0" presId="urn:microsoft.com/office/officeart/2008/layout/PictureStrips"/>
    <dgm:cxn modelId="{C0972216-95F2-4DB2-9379-A42430E1088D}" type="presParOf" srcId="{50C5270C-C998-484C-A01A-58F6EF27A3CF}" destId="{F3A514B6-0349-3E46-9660-0C63DBBADB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53B53A-2C74-154B-A42B-1C87E5299C97}">
      <dsp:nvSpPr>
        <dsp:cNvPr id="0" name=""/>
        <dsp:cNvSpPr/>
      </dsp:nvSpPr>
      <dsp:spPr>
        <a:xfrm>
          <a:off x="5562" y="316639"/>
          <a:ext cx="2402387" cy="25672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Penetración móvil: 115%</a:t>
          </a:r>
          <a:endParaRPr lang="es-ES" sz="18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Penetración de Banda ancha: </a:t>
          </a:r>
          <a:r>
            <a:rPr lang="en-CA" sz="1800" kern="1200" dirty="0"/>
            <a:t>9% </a:t>
          </a:r>
          <a:r>
            <a:rPr lang="en-CA" sz="1800" kern="1200" dirty="0" smtClean="0"/>
            <a:t>fijo (9%) </a:t>
          </a:r>
          <a:r>
            <a:rPr lang="en-CA" sz="1800" kern="1200" dirty="0"/>
            <a:t>&amp; </a:t>
          </a:r>
          <a:r>
            <a:rPr lang="en-CA" sz="1800" kern="1200" dirty="0" smtClean="0"/>
            <a:t>móvil (24%)</a:t>
          </a:r>
          <a:endParaRPr lang="en-CA" sz="1800" kern="1200" dirty="0"/>
        </a:p>
      </dsp:txBody>
      <dsp:txXfrm>
        <a:off x="5562" y="316639"/>
        <a:ext cx="2402387" cy="2567225"/>
      </dsp:txXfrm>
    </dsp:sp>
    <dsp:sp modelId="{EC5D3440-4975-E748-B0AC-F7500F72A774}">
      <dsp:nvSpPr>
        <dsp:cNvPr id="0" name=""/>
        <dsp:cNvSpPr/>
      </dsp:nvSpPr>
      <dsp:spPr>
        <a:xfrm>
          <a:off x="5562" y="2476320"/>
          <a:ext cx="2402387" cy="771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Crecimiento de las TICs</a:t>
          </a:r>
          <a:br>
            <a:rPr lang="es-ES" sz="1800" kern="1200" dirty="0" smtClean="0"/>
          </a:br>
          <a:r>
            <a:rPr lang="es-ES" sz="1800" kern="1200" dirty="0" smtClean="0"/>
            <a:t>  Año 2013 </a:t>
          </a:r>
          <a:r>
            <a:rPr lang="es-ES" sz="1800" kern="1200" baseline="30000" dirty="0" smtClean="0"/>
            <a:t>(1) </a:t>
          </a:r>
          <a:endParaRPr lang="es-ES" sz="1800" kern="1200" baseline="30000" dirty="0"/>
        </a:p>
      </dsp:txBody>
      <dsp:txXfrm>
        <a:off x="5562" y="2476320"/>
        <a:ext cx="1691822" cy="771132"/>
      </dsp:txXfrm>
    </dsp:sp>
    <dsp:sp modelId="{E20804AC-BAE5-004D-8C12-93D2C6EEEA5A}">
      <dsp:nvSpPr>
        <dsp:cNvPr id="0" name=""/>
        <dsp:cNvSpPr/>
      </dsp:nvSpPr>
      <dsp:spPr>
        <a:xfrm>
          <a:off x="1765343" y="2354691"/>
          <a:ext cx="840835" cy="8408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D3C44-925E-2840-BD46-BA238DCD8925}">
      <dsp:nvSpPr>
        <dsp:cNvPr id="0" name=""/>
        <dsp:cNvSpPr/>
      </dsp:nvSpPr>
      <dsp:spPr>
        <a:xfrm>
          <a:off x="2814491" y="304767"/>
          <a:ext cx="2402387" cy="25672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Las Américas:</a:t>
          </a:r>
          <a:r>
            <a:rPr lang="en-CA" sz="1800" kern="1200" baseline="0" dirty="0" smtClean="0"/>
            <a:t> 11.7 mt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Latinoamérica: 3,8 mt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América del Sur: 2,7 mt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México, C.A &amp; el Caribe: 1,1 mt </a:t>
          </a:r>
          <a:endParaRPr lang="es-ES" sz="1800" kern="1200" dirty="0"/>
        </a:p>
      </dsp:txBody>
      <dsp:txXfrm>
        <a:off x="2814491" y="304767"/>
        <a:ext cx="2402387" cy="2567225"/>
      </dsp:txXfrm>
    </dsp:sp>
    <dsp:sp modelId="{7AB84BC2-645F-6A48-9CD5-7A43FAB53102}">
      <dsp:nvSpPr>
        <dsp:cNvPr id="0" name=""/>
        <dsp:cNvSpPr/>
      </dsp:nvSpPr>
      <dsp:spPr>
        <a:xfrm>
          <a:off x="2814491" y="2476320"/>
          <a:ext cx="2402387" cy="771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Crecimiento de los RAEE</a:t>
          </a:r>
          <a:br>
            <a:rPr lang="en-US" sz="1800" kern="1200" dirty="0" smtClean="0"/>
          </a:br>
          <a:r>
            <a:rPr lang="en-US" sz="1800" kern="1200" dirty="0" smtClean="0"/>
            <a:t>Año</a:t>
          </a:r>
          <a:r>
            <a:rPr lang="es-ES_tradnl" sz="1800" kern="1200" baseline="0" dirty="0" smtClean="0"/>
            <a:t> 2014 </a:t>
          </a:r>
          <a:r>
            <a:rPr lang="es-ES_tradnl" sz="1800" kern="1200" baseline="30000" dirty="0" smtClean="0"/>
            <a:t>(2)</a:t>
          </a:r>
          <a:endParaRPr lang="es-ES" sz="1800" kern="1200" baseline="30000" dirty="0"/>
        </a:p>
      </dsp:txBody>
      <dsp:txXfrm>
        <a:off x="2814491" y="2476320"/>
        <a:ext cx="1691822" cy="771132"/>
      </dsp:txXfrm>
    </dsp:sp>
    <dsp:sp modelId="{808F046E-822B-3F4A-9394-D64A2C36AF74}">
      <dsp:nvSpPr>
        <dsp:cNvPr id="0" name=""/>
        <dsp:cNvSpPr/>
      </dsp:nvSpPr>
      <dsp:spPr>
        <a:xfrm>
          <a:off x="4574273" y="2354691"/>
          <a:ext cx="840835" cy="840835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A5D82-5C02-1244-B60C-7A3A341397C0}">
      <dsp:nvSpPr>
        <dsp:cNvPr id="0" name=""/>
        <dsp:cNvSpPr/>
      </dsp:nvSpPr>
      <dsp:spPr>
        <a:xfrm>
          <a:off x="5623420" y="316639"/>
          <a:ext cx="2402387" cy="25672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>
              <a:solidFill>
                <a:schemeClr val="tx1"/>
              </a:solidFill>
            </a:rPr>
            <a:t>Iniciativas - N.U.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Iniciativas gubernamentales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>
              <a:solidFill>
                <a:schemeClr val="tx1"/>
              </a:solidFill>
            </a:rPr>
            <a:t>Iniciativas del sector privado 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Plataformas globales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623420" y="316639"/>
        <a:ext cx="2402387" cy="2567225"/>
      </dsp:txXfrm>
    </dsp:sp>
    <dsp:sp modelId="{C4B721DB-105E-0B41-B679-13B37921CCDE}">
      <dsp:nvSpPr>
        <dsp:cNvPr id="0" name=""/>
        <dsp:cNvSpPr/>
      </dsp:nvSpPr>
      <dsp:spPr>
        <a:xfrm>
          <a:off x="5623420" y="2476320"/>
          <a:ext cx="2402387" cy="771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strike="noStrike" kern="1200" baseline="0" dirty="0" smtClean="0"/>
            <a:t> Iniciativas</a:t>
          </a:r>
          <a:endParaRPr lang="es-ES" sz="1800" strike="noStrike" kern="1200" dirty="0"/>
        </a:p>
      </dsp:txBody>
      <dsp:txXfrm>
        <a:off x="5623420" y="2476320"/>
        <a:ext cx="1691822" cy="771132"/>
      </dsp:txXfrm>
    </dsp:sp>
    <dsp:sp modelId="{A8597B96-12D7-024D-B9F7-E7B684205EC0}">
      <dsp:nvSpPr>
        <dsp:cNvPr id="0" name=""/>
        <dsp:cNvSpPr/>
      </dsp:nvSpPr>
      <dsp:spPr>
        <a:xfrm>
          <a:off x="7383202" y="2354691"/>
          <a:ext cx="840835" cy="840835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5F3C46-3FC3-43ED-A0B2-901E7780BE44}">
      <dsp:nvSpPr>
        <dsp:cNvPr id="0" name=""/>
        <dsp:cNvSpPr/>
      </dsp:nvSpPr>
      <dsp:spPr>
        <a:xfrm>
          <a:off x="766" y="642576"/>
          <a:ext cx="1789721" cy="2214699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D1765-7BB8-48E9-A69A-6A4966F41D4B}">
      <dsp:nvSpPr>
        <dsp:cNvPr id="0" name=""/>
        <dsp:cNvSpPr/>
      </dsp:nvSpPr>
      <dsp:spPr>
        <a:xfrm>
          <a:off x="0" y="2906873"/>
          <a:ext cx="2041993" cy="7438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Gestión de RAEE en América Latina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0" y="2906873"/>
        <a:ext cx="2041993" cy="743895"/>
      </dsp:txXfrm>
    </dsp:sp>
    <dsp:sp modelId="{9B0935EE-87B4-40E0-9EBF-0DB39464858B}">
      <dsp:nvSpPr>
        <dsp:cNvPr id="0" name=""/>
        <dsp:cNvSpPr/>
      </dsp:nvSpPr>
      <dsp:spPr>
        <a:xfrm>
          <a:off x="2423506" y="36292"/>
          <a:ext cx="918087" cy="91808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50EF3-32C8-4C95-ADD2-1753E120C69B}">
      <dsp:nvSpPr>
        <dsp:cNvPr id="0" name=""/>
        <dsp:cNvSpPr/>
      </dsp:nvSpPr>
      <dsp:spPr>
        <a:xfrm>
          <a:off x="3555608" y="36292"/>
          <a:ext cx="4673991" cy="91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Proporcionar una visión general de la gestión de RAEE en Latinoamérica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sp:txBody>
      <dsp:txXfrm>
        <a:off x="3555608" y="36292"/>
        <a:ext cx="4673991" cy="918087"/>
      </dsp:txXfrm>
    </dsp:sp>
    <dsp:sp modelId="{76D624FE-62C7-4AC4-BC71-F67550F1590D}">
      <dsp:nvSpPr>
        <dsp:cNvPr id="0" name=""/>
        <dsp:cNvSpPr/>
      </dsp:nvSpPr>
      <dsp:spPr>
        <a:xfrm>
          <a:off x="2398433" y="1336103"/>
          <a:ext cx="918087" cy="91808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F0E33-26CA-4924-BB15-DF42F3278D54}">
      <dsp:nvSpPr>
        <dsp:cNvPr id="0" name=""/>
        <dsp:cNvSpPr/>
      </dsp:nvSpPr>
      <dsp:spPr>
        <a:xfrm>
          <a:off x="3555608" y="1336112"/>
          <a:ext cx="4673991" cy="91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Identificar los retos para una gestión sostenible en la región</a:t>
          </a:r>
          <a:endParaRPr lang="en-US" sz="2400" kern="1200" noProof="0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sp:txBody>
      <dsp:txXfrm>
        <a:off x="3555608" y="1336112"/>
        <a:ext cx="4673991" cy="918087"/>
      </dsp:txXfrm>
    </dsp:sp>
    <dsp:sp modelId="{2ABCD267-2270-4771-A8B2-3AD27D94FAF7}">
      <dsp:nvSpPr>
        <dsp:cNvPr id="0" name=""/>
        <dsp:cNvSpPr/>
      </dsp:nvSpPr>
      <dsp:spPr>
        <a:xfrm>
          <a:off x="2423506" y="2681606"/>
          <a:ext cx="918087" cy="918087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92921-7E0E-46D7-B45C-D557488775BA}">
      <dsp:nvSpPr>
        <dsp:cNvPr id="0" name=""/>
        <dsp:cNvSpPr/>
      </dsp:nvSpPr>
      <dsp:spPr>
        <a:xfrm>
          <a:off x="3555608" y="2561851"/>
          <a:ext cx="4673991" cy="91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noProof="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Definir una hoja de ruta conjunta para su futura implementación</a:t>
          </a:r>
          <a:endParaRPr lang="en-US" sz="2400" kern="1200" noProof="0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ea typeface="SimSun" panose="02010600030101010101" pitchFamily="2" charset="-122"/>
            <a:cs typeface="+mn-cs"/>
            <a:sym typeface="Calibri" panose="020F0502020204030204" pitchFamily="34" charset="0"/>
          </a:endParaRPr>
        </a:p>
      </dsp:txBody>
      <dsp:txXfrm>
        <a:off x="3555608" y="2561851"/>
        <a:ext cx="4673991" cy="9180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10F481-2996-F64F-8C74-D0D0D817B2F1}">
      <dsp:nvSpPr>
        <dsp:cNvPr id="0" name=""/>
        <dsp:cNvSpPr/>
      </dsp:nvSpPr>
      <dsp:spPr>
        <a:xfrm>
          <a:off x="1179469" y="152534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0" kern="1200" noProof="0" dirty="0" smtClean="0">
              <a:solidFill>
                <a:schemeClr val="tx1"/>
              </a:solidFill>
            </a:rPr>
            <a:t>Vacíos legales y regulatorios</a:t>
          </a:r>
          <a:r>
            <a:rPr lang="en-CA" sz="1400" b="0" kern="1200" baseline="0" noProof="0" dirty="0" smtClean="0">
              <a:solidFill>
                <a:schemeClr val="tx1"/>
              </a:solidFill>
            </a:rPr>
            <a:t> para</a:t>
          </a:r>
          <a:r>
            <a:rPr lang="en-CA" sz="1400" b="0" kern="1200" noProof="0" dirty="0" smtClean="0">
              <a:solidFill>
                <a:schemeClr val="tx1"/>
              </a:solidFill>
            </a:rPr>
            <a:t> la gestión de RAEE</a:t>
          </a:r>
        </a:p>
      </dsp:txBody>
      <dsp:txXfrm>
        <a:off x="1179469" y="152534"/>
        <a:ext cx="2941169" cy="919115"/>
      </dsp:txXfrm>
    </dsp:sp>
    <dsp:sp modelId="{E5D30851-A1DD-2A41-BD1B-3B5561546DD8}">
      <dsp:nvSpPr>
        <dsp:cNvPr id="0" name=""/>
        <dsp:cNvSpPr/>
      </dsp:nvSpPr>
      <dsp:spPr>
        <a:xfrm>
          <a:off x="1056920" y="19773"/>
          <a:ext cx="643380" cy="965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6000" r="-7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67E174-FB2B-F142-880F-33F90D024D94}">
      <dsp:nvSpPr>
        <dsp:cNvPr id="0" name=""/>
        <dsp:cNvSpPr/>
      </dsp:nvSpPr>
      <dsp:spPr>
        <a:xfrm>
          <a:off x="4367903" y="152534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0" kern="1200" noProof="0" dirty="0" smtClean="0"/>
            <a:t>Modelos económicos no sostenibles para la gestión de los RAEE</a:t>
          </a:r>
        </a:p>
      </dsp:txBody>
      <dsp:txXfrm>
        <a:off x="4367903" y="152534"/>
        <a:ext cx="2941169" cy="919115"/>
      </dsp:txXfrm>
    </dsp:sp>
    <dsp:sp modelId="{D080E4AA-6FDB-AE46-A16A-62B83C1A763A}">
      <dsp:nvSpPr>
        <dsp:cNvPr id="0" name=""/>
        <dsp:cNvSpPr/>
      </dsp:nvSpPr>
      <dsp:spPr>
        <a:xfrm>
          <a:off x="4315579" y="29974"/>
          <a:ext cx="643380" cy="96507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5000" r="-7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8BFBBE-CF9C-0047-A0C0-4610EA410D51}">
      <dsp:nvSpPr>
        <dsp:cNvPr id="0" name=""/>
        <dsp:cNvSpPr/>
      </dsp:nvSpPr>
      <dsp:spPr>
        <a:xfrm>
          <a:off x="1179469" y="1309598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noProof="0" dirty="0" smtClean="0">
              <a:solidFill>
                <a:schemeClr val="tx1"/>
              </a:solidFill>
              <a:ea typeface="ＭＳ Ｐゴシック" charset="-128"/>
            </a:rPr>
            <a:t>La disponibilidad de tecnología y su transferencia es limitada</a:t>
          </a:r>
          <a:endParaRPr lang="en-CA" sz="1400" kern="1200" noProof="0" dirty="0">
            <a:solidFill>
              <a:schemeClr val="tx1"/>
            </a:solidFill>
          </a:endParaRPr>
        </a:p>
      </dsp:txBody>
      <dsp:txXfrm>
        <a:off x="1179469" y="1309598"/>
        <a:ext cx="2941169" cy="919115"/>
      </dsp:txXfrm>
    </dsp:sp>
    <dsp:sp modelId="{28B0DB98-8EB1-274E-8BBF-99D3FF2B9C18}">
      <dsp:nvSpPr>
        <dsp:cNvPr id="0" name=""/>
        <dsp:cNvSpPr/>
      </dsp:nvSpPr>
      <dsp:spPr>
        <a:xfrm>
          <a:off x="1056920" y="1176837"/>
          <a:ext cx="643380" cy="965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8000" r="-5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EC424-2666-CE49-926C-BF93EF0A0483}">
      <dsp:nvSpPr>
        <dsp:cNvPr id="0" name=""/>
        <dsp:cNvSpPr/>
      </dsp:nvSpPr>
      <dsp:spPr>
        <a:xfrm>
          <a:off x="4367903" y="1309598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noProof="0" dirty="0" smtClean="0"/>
            <a:t>Gestión sostenible a lo largo del ciclo de vida de los RAEE (exportaciones ilegales y contaminación ambiental)</a:t>
          </a:r>
          <a:endParaRPr lang="en-CA" sz="1400" kern="1200" noProof="0" dirty="0"/>
        </a:p>
      </dsp:txBody>
      <dsp:txXfrm>
        <a:off x="4367903" y="1309598"/>
        <a:ext cx="2941169" cy="919115"/>
      </dsp:txXfrm>
    </dsp:sp>
    <dsp:sp modelId="{E10DC512-2D76-074F-9926-640C2B658553}">
      <dsp:nvSpPr>
        <dsp:cNvPr id="0" name=""/>
        <dsp:cNvSpPr/>
      </dsp:nvSpPr>
      <dsp:spPr>
        <a:xfrm>
          <a:off x="4245354" y="1176837"/>
          <a:ext cx="643380" cy="96507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A00C6F-08B0-9247-9BFC-4FC1C60D480D}">
      <dsp:nvSpPr>
        <dsp:cNvPr id="0" name=""/>
        <dsp:cNvSpPr/>
      </dsp:nvSpPr>
      <dsp:spPr>
        <a:xfrm>
          <a:off x="1179469" y="2466663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noProof="0" dirty="0" smtClean="0"/>
            <a:t>Exclusión del principio de la responsabilidad extendida del productor (REP)</a:t>
          </a:r>
          <a:endParaRPr lang="en-CA" sz="1400" kern="1200" noProof="0" dirty="0"/>
        </a:p>
      </dsp:txBody>
      <dsp:txXfrm>
        <a:off x="1179469" y="2466663"/>
        <a:ext cx="2941169" cy="919115"/>
      </dsp:txXfrm>
    </dsp:sp>
    <dsp:sp modelId="{48D5A44D-E2AB-F046-91A6-3040E6480CA0}">
      <dsp:nvSpPr>
        <dsp:cNvPr id="0" name=""/>
        <dsp:cNvSpPr/>
      </dsp:nvSpPr>
      <dsp:spPr>
        <a:xfrm>
          <a:off x="1056920" y="2333902"/>
          <a:ext cx="643380" cy="965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1000" r="-6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677FC6-D206-F04B-B74B-48AEACA858EA}">
      <dsp:nvSpPr>
        <dsp:cNvPr id="0" name=""/>
        <dsp:cNvSpPr/>
      </dsp:nvSpPr>
      <dsp:spPr>
        <a:xfrm>
          <a:off x="4367903" y="2466663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0" kern="1200" noProof="0" dirty="0" smtClean="0"/>
            <a:t>Falta de conocimiento en la Gestión de RAEE</a:t>
          </a:r>
          <a:endParaRPr lang="en-CA" sz="1400" kern="1200" noProof="0" dirty="0"/>
        </a:p>
      </dsp:txBody>
      <dsp:txXfrm>
        <a:off x="4367903" y="2466663"/>
        <a:ext cx="2941169" cy="919115"/>
      </dsp:txXfrm>
    </dsp:sp>
    <dsp:sp modelId="{F3A514B6-0349-3E46-9660-0C63DBBADB4C}">
      <dsp:nvSpPr>
        <dsp:cNvPr id="0" name=""/>
        <dsp:cNvSpPr/>
      </dsp:nvSpPr>
      <dsp:spPr>
        <a:xfrm>
          <a:off x="4245354" y="2333902"/>
          <a:ext cx="643380" cy="96507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endParaRPr lang="en-US" altLang="es-ES" dirty="0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5264150" y="0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/>
            </a:lvl1pPr>
          </a:lstStyle>
          <a:p>
            <a:fld id="{9B141D22-F1F2-479B-9878-57BEA0D60110}" type="datetime1">
              <a:rPr lang="en-US" altLang="es-ES"/>
              <a:pPr/>
              <a:t>5/14/2015</a:t>
            </a:fld>
            <a:endParaRPr lang="en-US" altLang="es-ES" sz="1200" dirty="0"/>
          </a:p>
        </p:txBody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928688" y="3328988"/>
            <a:ext cx="7437437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Hans" dirty="0" smtClean="0"/>
              <a:t>Click to edit Master text styles</a:t>
            </a:r>
          </a:p>
          <a:p>
            <a:pPr>
              <a:defRPr/>
            </a:pPr>
            <a:r>
              <a:rPr lang="en-US" altLang="zh-Hans" dirty="0" smtClean="0"/>
              <a:t>Second level</a:t>
            </a:r>
          </a:p>
          <a:p>
            <a:pPr>
              <a:defRPr/>
            </a:pPr>
            <a:r>
              <a:rPr lang="en-US" altLang="zh-Hans" dirty="0" smtClean="0"/>
              <a:t>Third level</a:t>
            </a:r>
          </a:p>
          <a:p>
            <a:pPr>
              <a:defRPr/>
            </a:pPr>
            <a:r>
              <a:rPr lang="en-US" altLang="zh-Hans" dirty="0" smtClean="0"/>
              <a:t>Fourth level</a:t>
            </a:r>
          </a:p>
          <a:p>
            <a:pPr>
              <a:defRPr/>
            </a:pPr>
            <a:r>
              <a:rPr lang="en-US" altLang="zh-Hans" dirty="0" smtClean="0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endParaRPr lang="en-US" altLang="es-ES" dirty="0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150" y="6657975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/>
            </a:lvl1pPr>
          </a:lstStyle>
          <a:p>
            <a:fld id="{8177F81D-7201-4274-9C2D-E2C379E8DAEF}" type="slidenum">
              <a:rPr lang="en-US" altLang="es-ES"/>
              <a:pPr/>
              <a:t>‹Nr.›</a:t>
            </a:fld>
            <a:endParaRPr lang="en-US" altLang="es-ES" sz="120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8042893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038754-EF4E-43B6-A031-8DDFFF257912}" type="slidenum">
              <a:rPr lang="en-US" altLang="es-ES"/>
              <a:pPr/>
              <a:t>4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D3AAEF-DEBC-4A03-98D1-600E7E4BA644}" type="slidenum">
              <a:rPr lang="en-US" altLang="es-ES"/>
              <a:pPr/>
              <a:t>15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861021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ED1C8A-43C8-420F-AD2E-C09DD1373878}" type="slidenum">
              <a:rPr lang="en-US" altLang="es-ES"/>
              <a:pPr/>
              <a:t>16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278722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dirty="0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dirty="0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657C21-0670-4A2B-AA2B-4EC397DAE61C}" type="slidenum">
              <a:rPr lang="en-US" altLang="es-ES"/>
              <a:pPr/>
              <a:t>17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233665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s-E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77B03D-4ADC-4FC8-9519-74944385FEEC}" type="slidenum">
              <a:rPr lang="en-GB" altLang="es-ES" sz="1200">
                <a:latin typeface="Calibri" pitchFamily="34" charset="0"/>
                <a:ea typeface="MS PGothic" pitchFamily="34" charset="-128"/>
              </a:rPr>
              <a:pPr/>
              <a:t>19</a:t>
            </a:fld>
            <a:endParaRPr lang="en-GB" altLang="es-ES" sz="1200" dirty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64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1126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474738-60FA-4B1A-87FA-A7A3A4E0EC2B}" type="slidenum">
              <a:rPr lang="en-US" altLang="es-ES"/>
              <a:pPr/>
              <a:t>6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168169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5C3CF2-2DCC-4818-9868-4838FA3BA900}" type="slidenum">
              <a:rPr lang="en-US" altLang="es-ES"/>
              <a:pPr/>
              <a:t>8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110252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dirty="0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dirty="0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D2835D-C761-4F56-AA58-ED80F2E3527E}" type="slidenum">
              <a:rPr lang="en-US" altLang="es-ES"/>
              <a:pPr/>
              <a:t>9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204489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95188C-8E84-488F-A5EC-F220F85DE32E}" type="slidenum">
              <a:rPr lang="en-US" altLang="es-ES"/>
              <a:pPr/>
              <a:t>10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19675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9413A5-FBE8-40D3-9FA4-512E7AE993E6}" type="slidenum">
              <a:rPr lang="en-US" altLang="es-ES"/>
              <a:pPr/>
              <a:t>11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136518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C4005B-5D47-4420-99D0-6022BD9E3612}" type="slidenum">
              <a:rPr lang="en-US" altLang="es-ES"/>
              <a:pPr/>
              <a:t>12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154038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9ECD5B-05F4-439D-B78C-45FBD8C6A466}" type="slidenum">
              <a:rPr lang="en-US" altLang="es-ES"/>
              <a:pPr/>
              <a:t>13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30408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2C83F5-DD09-4A51-B0CA-44F3D35F098B}" type="slidenum">
              <a:rPr lang="en-US" altLang="es-ES"/>
              <a:pPr/>
              <a:t>14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33646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7F1A9-B589-4143-9823-7027E1894FC0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E9233-F8D4-4B1C-B061-D191D3F3DE75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1500"/>
            <a:ext cx="2057400" cy="522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500"/>
            <a:ext cx="6019800" cy="522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FB40D-1618-47A5-AEB8-21BABB84778C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19667-F7F8-4C75-8C49-80202CBC16C6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5C634-39A8-4C74-B2FA-BC2EC1C6CF9D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383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383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A9B97-70EF-4437-BF93-9E1D96108B96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D20C7-D6C3-4B22-A006-5A1732C3929C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CEE9B-9D7A-4765-834D-E8FE09F17956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662D9-D749-45E6-8688-6DDD79885AD7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553E4-EDAE-4530-9112-55FA688B1A05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87EBA-4E02-4CED-892B-E744B309FB32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ans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68500"/>
            <a:ext cx="82296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ans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Hans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Hans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Hans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Hans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1769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200">
                <a:solidFill>
                  <a:srgbClr val="93B3D7"/>
                </a:solidFill>
              </a:defRPr>
            </a:lvl1pPr>
          </a:lstStyle>
          <a:p>
            <a:fld id="{FA8E08F2-06D9-4A75-802B-E4C58823CD91}" type="slidenum">
              <a:rPr lang="en-US" altLang="es-ES"/>
              <a:pPr/>
              <a:t>‹Nr.›</a:t>
            </a:fld>
            <a:endParaRPr lang="en-U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marL="457200" indent="-457200"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538CD5"/>
          </a:solidFill>
          <a:latin typeface="+mj-lt"/>
          <a:ea typeface="+mj-ea"/>
          <a:cs typeface="SimSun" charset="0"/>
          <a:sym typeface="Calibri" pitchFamily="34" charset="0"/>
        </a:defRPr>
      </a:lvl1pPr>
      <a:lvl2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2pPr>
      <a:lvl3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3pPr>
      <a:lvl4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4pPr>
      <a:lvl5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ristina.bueti@itu.int" TargetMode="External"/><Relationship Id="rId2" Type="http://schemas.openxmlformats.org/officeDocument/2006/relationships/hyperlink" Target="http://www.itu.int/en/ITU-T/climatechange/Pages/publications.asp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9" name="内容占位符 2"/>
          <p:cNvSpPr>
            <a:spLocks noGrp="1" noChangeArrowheads="1"/>
          </p:cNvSpPr>
          <p:nvPr/>
        </p:nvSpPr>
        <p:spPr bwMode="auto">
          <a:xfrm>
            <a:off x="442210" y="927100"/>
            <a:ext cx="82296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100" name="Title 1"/>
          <p:cNvSpPr>
            <a:spLocks noChangeArrowheads="1"/>
          </p:cNvSpPr>
          <p:nvPr/>
        </p:nvSpPr>
        <p:spPr bwMode="auto">
          <a:xfrm>
            <a:off x="457200" y="2857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en-US" altLang="es-ES" sz="5400" b="1" i="1" dirty="0">
              <a:solidFill>
                <a:srgbClr val="558E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101" name="Tit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2210" y="1736560"/>
            <a:ext cx="4399613" cy="2938490"/>
          </a:xfrm>
        </p:spPr>
        <p:txBody>
          <a:bodyPr/>
          <a:lstStyle/>
          <a:p>
            <a:r>
              <a:rPr lang="de-DE" sz="3200" dirty="0" smtClean="0"/>
              <a:t>Gestión Sostenible de Residuos</a:t>
            </a:r>
            <a:br>
              <a:rPr lang="de-DE" sz="3200" dirty="0" smtClean="0"/>
            </a:br>
            <a:r>
              <a:rPr lang="es-ES" sz="3200" dirty="0" smtClean="0"/>
              <a:t>de Aparatos Eléctricos y Electrónicos</a:t>
            </a:r>
            <a:br>
              <a:rPr lang="es-ES" sz="3200" dirty="0" smtClean="0"/>
            </a:br>
            <a:r>
              <a:rPr lang="de-DE" sz="3200" dirty="0" smtClean="0"/>
              <a:t>en América Latina</a:t>
            </a:r>
            <a:r>
              <a:rPr lang="es-ES_tradnl" altLang="zh-Hans" sz="3200" dirty="0" smtClean="0"/>
              <a:t/>
            </a:r>
            <a:br>
              <a:rPr lang="es-ES_tradnl" altLang="zh-Hans" sz="3200" dirty="0" smtClean="0"/>
            </a:br>
            <a:endParaRPr lang="en-US" altLang="es-ES" sz="3200" dirty="0" smtClean="0"/>
          </a:p>
        </p:txBody>
      </p:sp>
      <p:grpSp>
        <p:nvGrpSpPr>
          <p:cNvPr id="4103" name="Group 5"/>
          <p:cNvGrpSpPr>
            <a:grpSpLocks/>
          </p:cNvGrpSpPr>
          <p:nvPr/>
        </p:nvGrpSpPr>
        <p:grpSpPr bwMode="auto">
          <a:xfrm>
            <a:off x="2378075" y="3089275"/>
            <a:ext cx="4387850" cy="679450"/>
            <a:chOff x="3506433" y="510675"/>
            <a:chExt cx="4386852" cy="680624"/>
          </a:xfrm>
        </p:grpSpPr>
        <p:sp>
          <p:nvSpPr>
            <p:cNvPr id="7" name="Rectangle 6"/>
            <p:cNvSpPr/>
            <p:nvPr/>
          </p:nvSpPr>
          <p:spPr>
            <a:xfrm>
              <a:off x="3506433" y="510675"/>
              <a:ext cx="4386852" cy="680624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506433" y="510675"/>
              <a:ext cx="4386852" cy="680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30480" rIns="60960" bIns="3048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endParaRPr lang="en-US" sz="2400" dirty="0">
                <a:solidFill>
                  <a:srgbClr val="538CD5"/>
                </a:solidFill>
              </a:endParaRPr>
            </a:p>
          </p:txBody>
        </p:sp>
      </p:grpSp>
      <p:sp>
        <p:nvSpPr>
          <p:cNvPr id="4104" name="副标题 2"/>
          <p:cNvSpPr>
            <a:spLocks noChangeArrowheads="1"/>
          </p:cNvSpPr>
          <p:nvPr/>
        </p:nvSpPr>
        <p:spPr bwMode="auto">
          <a:xfrm>
            <a:off x="671671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1" name="Grafik 10" descr="Cover report on E-waste Latam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6693" y="1076999"/>
            <a:ext cx="3615783" cy="41231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3. Brasil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5604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DDD777-0A3A-473F-AAAD-A2EC0D4296A3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10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63265" y="2126255"/>
            <a:ext cx="6394450" cy="761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ES" sz="1200" dirty="0" smtClean="0">
                <a:solidFill>
                  <a:schemeClr val="tx2"/>
                </a:solidFill>
              </a:rPr>
              <a:t>Ley nacional denominada “Ley Basura”, establece que toda persona tiene responsabilidad en la generación de RAEE. La responsabilidad aplica a comercio, municipio y consumidor.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_tradnl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La Ley Federal Nº 12.305 sobre la </a:t>
            </a:r>
            <a:r>
              <a:rPr lang="es-ES_tradnl" sz="12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Política Nacional de Residuos Sólidos </a:t>
            </a:r>
            <a:r>
              <a:rPr lang="es-ES_tradnl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en donde se ha trabajado para dar un tratamiento adecuado a los RAEE</a:t>
            </a:r>
            <a:endParaRPr lang="es-ES" sz="12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560975" y="3120605"/>
            <a:ext cx="6392898" cy="761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ES" altLang="es-ES" sz="1200" dirty="0" smtClean="0">
                <a:solidFill>
                  <a:schemeClr val="tx2"/>
                </a:solidFill>
                <a:sym typeface="Calibri" pitchFamily="34" charset="0"/>
              </a:rPr>
              <a:t>Las normativas de aplicación incluyen instrumentos de creación de políticas nacionales y Planes de acción para RAEE y su recolección selectiva. 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542108" y="4092365"/>
            <a:ext cx="6394449" cy="761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El principio de la Responsabilidad Extendida del Productor (REP) está incluida en el marco regulatorio del país con respecto al ciclo de vida de los RAEE.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El Convenio de Basile entró en vigor en Brasil en 1992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542108" y="5041563"/>
            <a:ext cx="6394449" cy="761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Existen compañías especializadas en la gestión de RAEE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Una vez reciclados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para por proceso de política inversa. 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6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14" name="副标题 2"/>
          <p:cNvSpPr>
            <a:spLocks noChangeArrowheads="1"/>
          </p:cNvSpPr>
          <p:nvPr/>
        </p:nvSpPr>
        <p:spPr bwMode="auto">
          <a:xfrm>
            <a:off x="679450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" name="Picture 13" descr="X:\Celine\New folder\shutterstock_15529928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725" y="580970"/>
            <a:ext cx="1799590" cy="126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0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1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4. Chile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7652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6A269A-449F-48FB-815D-77CEA8C92919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11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18295" y="2126255"/>
            <a:ext cx="6224588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No existe una regulación específica para la gestión de RAEE</a:t>
            </a: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Los RAEE son tratados como residuos peligrosos. </a:t>
            </a: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El Proyecto de ley que introduce la responsabilidad extendida del productor se encuentra en debate</a:t>
            </a: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501015" y="3090625"/>
            <a:ext cx="622307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s-ES_tradnl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Reglamento sobre el Registro de Emisiones y Transferencia de Contaminantes (RETC)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Base de datos de acceso público destinada a difundir información sobre emisiones, residuos y transferencia de contaminantes.</a:t>
            </a:r>
            <a:r>
              <a:rPr lang="en-GB" sz="1200" dirty="0" smtClean="0">
                <a:solidFill>
                  <a:schemeClr val="tx2"/>
                </a:solidFill>
              </a:rPr>
              <a:t> .</a:t>
            </a:r>
            <a:endParaRPr lang="en-GB" sz="1200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n-GB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512128" y="4107355"/>
            <a:ext cx="622458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El Convenio de Basilea fue ratificado a través del Decreto No. 685 en 1992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  <a:sym typeface="Calibri" pitchFamily="34" charset="0"/>
              </a:rPr>
              <a:t>Forma parte del proyecto de ONUDI para el Manejo de POP en los RAEE</a:t>
            </a: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/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512128" y="5057255"/>
            <a:ext cx="622458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Existen dos compañías certificadas y un programa de reacondicionamiento de residuos</a:t>
            </a: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El sector informal de reciclaje es un desafío para el país</a:t>
            </a: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/>
            <a:endParaRPr lang="en-GB" altLang="es-ES" sz="1200" dirty="0">
              <a:solidFill>
                <a:srgbClr val="FFFFFF"/>
              </a:solidFill>
            </a:endParaRPr>
          </a:p>
        </p:txBody>
      </p:sp>
      <p:sp>
        <p:nvSpPr>
          <p:cNvPr id="27661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662" name="副标题 2"/>
          <p:cNvSpPr>
            <a:spLocks noChangeArrowheads="1"/>
          </p:cNvSpPr>
          <p:nvPr/>
        </p:nvSpPr>
        <p:spPr bwMode="auto">
          <a:xfrm>
            <a:off x="7070725" y="60420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" name="Picture 6" descr="Drapeau du Chili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739" y="670976"/>
            <a:ext cx="1799590" cy="119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3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4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5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5. Colombia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9700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9819E1-3E96-41A1-8B46-2D4EB813109F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12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03305" y="2126045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Existe una ley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específica sobre gestión integral de residuos de aparatos eléctricos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 electrónicos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GB" sz="1200" strike="sngStrike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ey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N. 1672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establece los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lineamientos para la adopción de una política pública de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gestión integral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RAEE</a:t>
            </a:r>
            <a:endParaRPr lang="en-GB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120395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ES" altLang="en-US" sz="1200" dirty="0" smtClean="0">
                <a:solidFill>
                  <a:schemeClr val="tx2"/>
                </a:solidFill>
              </a:rPr>
              <a:t>El Congreso de la República ha establecido los lineamientos para la adopción de una política pública de gestión integral de RAEE , bajo la directriz del Ministerio de Medio Ambiente y Desarrollo Sostenible</a:t>
            </a:r>
            <a:endParaRPr lang="en-GB" alt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9215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Colombia ratificó el Convenio de Basilea, bajo la Ley 253 en 1996 (que entró en vigor en 1997)</a:t>
            </a:r>
            <a:endParaRPr lang="en-GB" altLang="es-ES" sz="1200" dirty="0">
              <a:solidFill>
                <a:srgbClr val="FFFFFF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2706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Existen sistemas colectivos para manejor de computadoras y periféricos, luminarias y baterias.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No se utilizan tecnologías automatizadas o semi-automatizadas para el desmontaje y recuperación de materiales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  <a:p>
            <a:pPr marL="171450" indent="-171450"/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4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8" name="Picture 355" descr="X:\Celine\New folder\flag_columbia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21395" y="642968"/>
            <a:ext cx="1835785" cy="1224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1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2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3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6. Ecuador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31748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8AB64D-8C6D-46CC-BCF5-BAB0C089F991}" type="slidenum">
              <a:rPr lang="en-US" altLang="es-ES">
                <a:solidFill>
                  <a:schemeClr val="tx2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13</a:t>
            </a:fld>
            <a:endParaRPr lang="en-US" altLang="es-ES" dirty="0">
              <a:solidFill>
                <a:schemeClr val="tx2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84438" y="2128700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</a:rPr>
              <a:t>Existe una Normativa Nacional para </a:t>
            </a:r>
            <a:r>
              <a:rPr lang="en-GB" altLang="en-US" sz="1200" dirty="0">
                <a:solidFill>
                  <a:schemeClr val="tx2"/>
                </a:solidFill>
              </a:rPr>
              <a:t>d</a:t>
            </a:r>
            <a:r>
              <a:rPr lang="en-GB" altLang="en-US" sz="1200" dirty="0" smtClean="0">
                <a:solidFill>
                  <a:schemeClr val="tx2"/>
                </a:solidFill>
              </a:rPr>
              <a:t>esechos </a:t>
            </a:r>
            <a:r>
              <a:rPr lang="en-GB" altLang="en-US" sz="1200" dirty="0">
                <a:solidFill>
                  <a:schemeClr val="tx2"/>
                </a:solidFill>
              </a:rPr>
              <a:t>p</a:t>
            </a:r>
            <a:r>
              <a:rPr lang="en-GB" altLang="en-US" sz="1200" dirty="0" smtClean="0">
                <a:solidFill>
                  <a:schemeClr val="tx2"/>
                </a:solidFill>
              </a:rPr>
              <a:t>eligrosos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s-ES" altLang="en-US" sz="1200" dirty="0" smtClean="0">
                <a:solidFill>
                  <a:schemeClr val="tx2"/>
                </a:solidFill>
              </a:rPr>
              <a:t>Acuerdo Ministerial No. 161 sobre el “Reglamento para la Prevención y Control de la Contaminación por Sustancias Químicas Peligrosas, Desechos Peligrosos y Especiales”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</a:rPr>
              <a:t>Los RAEE son tratados como desechos peligrosos</a:t>
            </a:r>
            <a:endParaRPr lang="en-GB" altLang="en-US" sz="1200" dirty="0">
              <a:solidFill>
                <a:schemeClr val="tx2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120395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charset="0"/>
              <a:buChar char="o"/>
              <a:defRPr/>
            </a:pPr>
            <a:endParaRPr lang="en-GB" sz="11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Política Nacional de Post-Consumo de Equipos Eléctricos y Electrónicos </a:t>
            </a:r>
            <a:r>
              <a:rPr lang="es-ES" sz="11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establece el modelo de gestión de AEE en desuso en el marco de aplicación del principio de la responsabilidad extendida del productor (REP)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1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Ministerio </a:t>
            </a:r>
            <a:r>
              <a:rPr lang="es-ES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del Ambiente de Ecuador se encuentra estructurando la propuesta de </a:t>
            </a:r>
            <a:r>
              <a:rPr lang="es-ES" sz="11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norma técnica </a:t>
            </a:r>
            <a:r>
              <a:rPr lang="es-ES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referente al Instructivo de Aplicación del Principio de </a:t>
            </a:r>
            <a:r>
              <a:rPr lang="es-ES" sz="11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REP para AEE en </a:t>
            </a:r>
            <a:r>
              <a:rPr lang="es-ES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desuso.</a:t>
            </a:r>
            <a:endParaRPr lang="en-GB" sz="11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en-GB" sz="11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9215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US" altLang="es-ES" sz="1200" dirty="0" smtClean="0">
                <a:solidFill>
                  <a:schemeClr val="tx2"/>
                </a:solidFill>
                <a:sym typeface="Calibri" pitchFamily="34" charset="0"/>
              </a:rPr>
              <a:t>EL Convenio de Basilea entró en vigor en Ecuador en 1993</a:t>
            </a: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  <a:sym typeface="Calibri" pitchFamily="34" charset="0"/>
              </a:rPr>
              <a:t>Forma parte del proyecto de ONUDI para el Manejo de POP en los RAEE</a:t>
            </a: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56343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Exiten nueve compañías que cuentan con el permiso ambiental para diferentes fases de la gestión de residuos (almacenamiento, transporte, desmantelamiento)</a:t>
            </a:r>
            <a:endParaRPr lang="en-GB" altLang="es-ES" sz="1200" dirty="0">
              <a:solidFill>
                <a:schemeClr val="tx2"/>
              </a:solidFill>
            </a:endParaRPr>
          </a:p>
        </p:txBody>
      </p:sp>
      <p:sp>
        <p:nvSpPr>
          <p:cNvPr id="20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" name="Picture 26" descr="X:\Celine\New folder\shutterstock_191890727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543" y="655102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7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8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9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7. Paraguay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33796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2BC61F-97BB-4926-92B3-8855C1FF0F6D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14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11055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posee una ley específica sobre gestión de RAEE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 la Constitución existen varios artículos que tutelan el medio ambiente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Ley Nº 42/90 prohíbe la importación, el depósito y la utilización de productos considerados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residuos industriales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peligrosos o basuras tóxicas,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90415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tema de RAEE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 comenzado a ser tratado con más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intensidad por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las instituciones pertinentes del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país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Uno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estos problemas radica en la falta de conciencia de la población respecto a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la disposición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adecuada de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desechos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9215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US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El Convenio de Basilea entró en vigor en Paraguay con la Ley No.547 en 1995 </a:t>
            </a:r>
            <a:endParaRPr lang="en-GB" altLang="es-ES" sz="1200" dirty="0" smtClean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73325" y="5039063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existen organizaciones dedicadas a la gestión de RAEE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80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6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3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4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5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  <p:pic>
        <p:nvPicPr>
          <p:cNvPr id="26" name="Picture 28" descr="X:\Celine\New folder\shutterstock_9474830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03" y="637503"/>
            <a:ext cx="1799590" cy="1205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8. Perú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35844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3D7BB1-9F9F-4E02-B4AF-E7A5066CC021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15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41035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Posee un Reglamento específico para la gestion de RAEE: </a:t>
            </a:r>
            <a:r>
              <a:rPr lang="es-ES" altLang="es-ES" sz="1200" dirty="0" smtClean="0">
                <a:solidFill>
                  <a:schemeClr val="tx2"/>
                </a:solidFill>
                <a:sym typeface="Calibri" pitchFamily="34" charset="0"/>
              </a:rPr>
              <a:t>“Reglamento Nacional para la Gestión y Manejo de los Residuos de Aparatos Eléctricos y Electrónicos” – Decreto Supremo N. 001-2012</a:t>
            </a: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135385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El Ministerio del Ambiente ha desarrollado campañas públicas para la recolección de RAEE</a:t>
            </a:r>
          </a:p>
          <a:p>
            <a:pPr>
              <a:buFont typeface="Wingdings" charset="2"/>
              <a:buChar char="§"/>
              <a:defRPr/>
            </a:pPr>
            <a:r>
              <a:rPr lang="es-ES_tradnl" sz="12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Existen 2 planes de manejo de RAEE con  entidades del sector privado avalados por el Estado. (Ministerio del Ambiente de Perú, 2014)</a:t>
            </a:r>
            <a:r>
              <a:rPr lang="es-PE" sz="12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s-ES_tradnl" sz="12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12213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PE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El Ministerio del Ambiente y la Cooperación Suiza han firmado un acuerdo por el cual se ha desarrollado el proyecto “Industrias Sostenibles del Reciclaje”</a:t>
            </a:r>
            <a:endParaRPr lang="en-GB" altLang="en-US" sz="1200" dirty="0" smtClean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  <a:sym typeface="Calibri" pitchFamily="34" charset="0"/>
              </a:rPr>
              <a:t>Forma parte del proyecto de ONUDI para el Manejo de POP en los RAEE</a:t>
            </a:r>
            <a:endParaRPr lang="en-GB" altLang="es-ES" sz="1200" dirty="0" smtClean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200" dirty="0" smtClean="0">
                <a:solidFill>
                  <a:schemeClr val="tx2"/>
                </a:solidFill>
                <a:sym typeface="Calibri" pitchFamily="34" charset="0"/>
              </a:rPr>
              <a:t>El Convenio de Basilea entró en vigor en 1994</a:t>
            </a:r>
            <a:endParaRPr lang="en-GB" altLang="en-US" sz="1200" dirty="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57748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Existen varias compañías que gestionan RAEE en el país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Existe un proyecto especial con el sector privado llamado “</a:t>
            </a:r>
            <a:r>
              <a:rPr lang="es-ES" sz="1200" dirty="0" smtClean="0">
                <a:solidFill>
                  <a:schemeClr val="tx2"/>
                </a:solidFill>
              </a:rPr>
              <a:t>Responsabilidad Social Empresarial para el Manejo de los Residuos de Aparatos Eléctricos y Electrónicos en el </a:t>
            </a:r>
            <a:r>
              <a:rPr lang="de-DE" sz="1200" dirty="0" smtClean="0">
                <a:solidFill>
                  <a:schemeClr val="tx2"/>
                </a:solidFill>
              </a:rPr>
              <a:t>Perú – RAEE PERÚ”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35853" name="副标题 2"/>
          <p:cNvSpPr>
            <a:spLocks noChangeArrowheads="1"/>
          </p:cNvSpPr>
          <p:nvPr/>
        </p:nvSpPr>
        <p:spPr bwMode="auto">
          <a:xfrm>
            <a:off x="212825" y="60270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54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3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4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5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  <p:pic>
        <p:nvPicPr>
          <p:cNvPr id="26" name="Picture 352" descr="X:\Celine\New folder\shutterstock_194010017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40678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9. Uruguay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37892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A941EC-3185-4AEA-8DEE-10D00046BAE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16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56025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 existen regulaciones unificadas sobre la gestión de RAEE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Existen regulaciones generales de protección ambiental y de residuos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86025" y="3150375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s-ES" altLang="es-ES" sz="11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Uruguay cuenta con un marco general de políticas públicas para la gestión de residuos , incluyendo RAEE</a:t>
            </a:r>
          </a:p>
          <a:p>
            <a:pPr>
              <a:buFont typeface="Wingdings" charset="2"/>
              <a:buChar char="§"/>
              <a:defRPr/>
            </a:pPr>
            <a:r>
              <a:rPr lang="es-ES" sz="1100" dirty="0" smtClean="0">
                <a:solidFill>
                  <a:schemeClr val="tx2"/>
                </a:solidFill>
                <a:latin typeface="+mn-lt"/>
              </a:rPr>
              <a:t>Existen algunas iniciativas impulsadas desde el Gobierno Central, los Gobiernos Departamentales y por parte de otras instituciones públicas como la Agencia Nacional de Investigación e Innovación, Plan Ceibal y el </a:t>
            </a:r>
            <a:r>
              <a:rPr lang="de-DE" sz="1100" dirty="0" smtClean="0">
                <a:solidFill>
                  <a:schemeClr val="tx2"/>
                </a:solidFill>
                <a:latin typeface="+mn-lt"/>
              </a:rPr>
              <a:t>Laboratorio Tecnológico del Uruguay.</a:t>
            </a:r>
            <a:endParaRPr lang="en-GB" altLang="es-ES" sz="1100" dirty="0" smtClean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10714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Convenio de Basilea fue ratificado en 1991 con la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ey No. 16  221 y entró en vigor en 1992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Alberga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Centro Coordinador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del Convenio de Basilea y al Centro Regional del Convenio de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Estocolmo para América Latina y el Caribe. </a:t>
            </a:r>
            <a:endParaRPr lang="es-ES" sz="12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  <a:sym typeface="Calibri" pitchFamily="34" charset="0"/>
              </a:rPr>
              <a:t>Forma parte del proyecto de ONUDI para el Manejo de POP en los RAEE</a:t>
            </a:r>
            <a:endParaRPr lang="en-GB" altLang="es-ES" sz="1200" dirty="0" smtClean="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4205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s-ES_tradnl" sz="1200" dirty="0">
                <a:solidFill>
                  <a:schemeClr val="tx2"/>
                </a:solidFill>
                <a:cs typeface="Arial" panose="020B0604020202020204" pitchFamily="34" charset="0"/>
              </a:rPr>
              <a:t>No cuenta con asociaciones especializadas para la disposición final de estos RAEE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Existen iniciativas privadas para la gestión de residuos incluyendo la recolección de RAEE</a:t>
            </a:r>
            <a:endParaRPr lang="en-GB" sz="12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0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" name="副标题 2"/>
          <p:cNvSpPr>
            <a:spLocks noChangeArrowheads="1"/>
          </p:cNvSpPr>
          <p:nvPr/>
        </p:nvSpPr>
        <p:spPr bwMode="auto">
          <a:xfrm>
            <a:off x="212825" y="60270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3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4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5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  <p:pic>
        <p:nvPicPr>
          <p:cNvPr id="26" name="Picture 353" descr="X:\Celine\New folder\shutterstock_161687459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674" y="641313"/>
            <a:ext cx="1797685" cy="1198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10. Venezuela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39940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3CD516-A8A1-43F5-A514-26D47270BA17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17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22168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posee una legislación específica sobre la gestión de RAEE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Utiliza como referencia las normativas establecidas en materia de desechos comunes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131508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existen políticas ambientales para este propósito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prevé la conformación de mesas intergubernamentales para la coordinación de acciones para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elaboración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propuestas de políticas públicas ambientales orientadas específicamente a la gestión de los RAEE.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118258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Convenio de Basilea se firmo y ratificó con la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probación de la Ley No. 36. 396 en 1998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Forma parte del proyecto de ONUDI para el Manejo de POP en los RAEE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97138" y="502248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Cinco empresas nacionales privadas están a cargo de los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procesos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disposición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final de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RAEE. Éstas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realizan los procesos de recolección, almacenamiento,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tratamiento y desmantelamiento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equipos</a:t>
            </a:r>
            <a:endParaRPr lang="en-GB" sz="12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Posee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limitaciones respecto a disponibilidad tecnológica para la gestión de RAEE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4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950" name="副标题 2"/>
          <p:cNvSpPr>
            <a:spLocks noChangeArrowheads="1"/>
          </p:cNvSpPr>
          <p:nvPr/>
        </p:nvSpPr>
        <p:spPr bwMode="auto">
          <a:xfrm>
            <a:off x="6965950" y="6008688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3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4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5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  <p:pic>
        <p:nvPicPr>
          <p:cNvPr id="26" name="Picture 354" descr="X:\Celine\New folder\shutterstock_16688835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125" y="610380"/>
            <a:ext cx="1799590" cy="120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57200" y="412750"/>
            <a:ext cx="8229600" cy="684213"/>
          </a:xfrm>
        </p:spPr>
        <p:txBody>
          <a:bodyPr/>
          <a:lstStyle/>
          <a:p>
            <a:r>
              <a:rPr lang="en-GB" altLang="en-US" sz="4000" dirty="0" smtClean="0"/>
              <a:t>Breve descripción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457200" y="1169988"/>
          <a:ext cx="8229600" cy="4589468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País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Regulaciones Nacionales sobre RAEE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Políticas Públicas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Compromiso Internacional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Tecnologías en la gestión de  RAEE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Argentina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Bolivia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Brasil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Chile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Colombia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Ecuador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Paraguay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Perú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Uruguay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Venezuela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</a:tbl>
          </a:graphicData>
        </a:graphic>
      </p:graphicFrame>
      <p:pic>
        <p:nvPicPr>
          <p:cNvPr id="13389" name="Imagen 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188" y="1943100"/>
            <a:ext cx="2555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0" name="Imagen 6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8" y="190976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1" name="Imagen 7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37263" y="1916113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2" name="Imagen 9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9097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3" name="Imagen 10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38" y="23288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4" name="Imagen 1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25" y="2308225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5" name="Imagen 12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37263" y="2298700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6" name="Imagen 13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319338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7" name="Imagen 14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89238" y="27035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8" name="Imagen 15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4413250" y="2703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9" name="Imagen 16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6037263" y="27035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0" name="Imagen 1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703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1" name="Imagen 18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3089275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2" name="Imagen 1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8" y="31099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3" name="Imagen 20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263" y="307816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4" name="Imagen 2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10991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5" name="Imagen 2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38" y="427831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6" name="Imagen 26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9400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7" name="Imagen 27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441960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8" name="Imagen 28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6042025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9" name="Imagen 2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55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0" name="Imagen 30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89238" y="3860800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1" name="Imagen 32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386080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2" name="Imagen 33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6313" y="3836988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3" name="Imagen 34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3824288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" name="Imagen 35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424815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" name="Imagen 36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1550" y="4237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6" name="Imagen 3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550" y="4219575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7" name="Imagen 38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1550" y="4618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8" name="Imagen 3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0488" y="4622800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9" name="Imagen 40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2808288" y="4664075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0" name="Imagen 4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0" y="5027613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1" name="Imagen 42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00" y="499745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2" name="Imagen 43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70600" y="49863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3" name="Imagen 4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0085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4" name="Imagen 46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938" y="5395913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5" name="Imagen 4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00" y="5392738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6" name="Imagen 49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70600" y="5402263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7" name="Imagen 50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838" y="53959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8" name="Imagen 51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4425950" y="4618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2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430" name="副标题 2"/>
          <p:cNvSpPr>
            <a:spLocks noChangeArrowheads="1"/>
          </p:cNvSpPr>
          <p:nvPr/>
        </p:nvSpPr>
        <p:spPr bwMode="auto">
          <a:xfrm>
            <a:off x="6815138" y="6046788"/>
            <a:ext cx="2071687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4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648031326"/>
              </p:ext>
            </p:extLst>
          </p:nvPr>
        </p:nvGraphicFramePr>
        <p:xfrm>
          <a:off x="331919" y="1764712"/>
          <a:ext cx="8365994" cy="340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9" name="Marcador de número de diapositiva 6"/>
          <p:cNvSpPr>
            <a:spLocks noGrp="1"/>
          </p:cNvSpPr>
          <p:nvPr>
            <p:ph type="sldNum" sz="quarter" idx="10"/>
          </p:nvPr>
        </p:nvSpPr>
        <p:spPr>
          <a:xfrm>
            <a:off x="3706813" y="635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21CD53A-76EF-41EF-AFAA-28E1928F89FD}" type="slidenum">
              <a:rPr lang="en-CA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19</a:t>
            </a:fld>
            <a:endParaRPr lang="en-CA" altLang="es-ES" dirty="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68313" y="585788"/>
            <a:ext cx="8229600" cy="936625"/>
          </a:xfrm>
        </p:spPr>
        <p:txBody>
          <a:bodyPr/>
          <a:lstStyle/>
          <a:p>
            <a:r>
              <a:rPr lang="en-GB" altLang="es-ES" sz="4000" dirty="0" smtClean="0">
                <a:ea typeface="MS PGothic" pitchFamily="34" charset="-128"/>
              </a:rPr>
              <a:t>Retos en la Gestión de RAEE en América Latina </a:t>
            </a:r>
            <a:endParaRPr lang="en-GB" altLang="es-ES" sz="2200" dirty="0" smtClean="0">
              <a:ea typeface="MS PGothic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5175" y="5353050"/>
            <a:ext cx="76485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 smtClean="0">
                <a:solidFill>
                  <a:schemeClr val="tx1"/>
                </a:solidFill>
              </a:rPr>
              <a:t>Falta de normas t</a:t>
            </a:r>
            <a:r>
              <a:rPr lang="es-ES_tradnl" dirty="0" smtClean="0">
                <a:solidFill>
                  <a:schemeClr val="tx1"/>
                </a:solidFill>
              </a:rPr>
              <a:t>é</a:t>
            </a:r>
            <a:r>
              <a:rPr lang="en-CA" dirty="0" smtClean="0">
                <a:solidFill>
                  <a:schemeClr val="tx1"/>
                </a:solidFill>
              </a:rPr>
              <a:t>cnicas y est</a:t>
            </a:r>
            <a:r>
              <a:rPr lang="es-ES_tradnl" dirty="0" err="1" smtClean="0">
                <a:solidFill>
                  <a:schemeClr val="tx1"/>
                </a:solidFill>
              </a:rPr>
              <a:t>ándares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globales en la Gestión de RAEE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14342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343" name="副标题 2"/>
          <p:cNvSpPr>
            <a:spLocks noChangeArrowheads="1"/>
          </p:cNvSpPr>
          <p:nvPr/>
        </p:nvSpPr>
        <p:spPr bwMode="auto">
          <a:xfrm>
            <a:off x="692785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3" name="标题 1"/>
          <p:cNvSpPr>
            <a:spLocks noGrp="1" noChangeArrowheads="1"/>
          </p:cNvSpPr>
          <p:nvPr/>
        </p:nvSpPr>
        <p:spPr bwMode="auto">
          <a:xfrm>
            <a:off x="585788" y="457200"/>
            <a:ext cx="7972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eaLnBrk="1" hangingPunct="1"/>
            <a:r>
              <a:rPr lang="es-ES_tradnl" altLang="es-ES" sz="4400" b="1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Contenido</a:t>
            </a:r>
            <a:endParaRPr lang="en-US" altLang="es-ES" sz="4400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4" name="内容占位符 2"/>
          <p:cNvSpPr>
            <a:spLocks noGrp="1" noChangeArrowheads="1"/>
          </p:cNvSpPr>
          <p:nvPr/>
        </p:nvSpPr>
        <p:spPr bwMode="auto">
          <a:xfrm>
            <a:off x="706438" y="1801813"/>
            <a:ext cx="822960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Contexto</a:t>
            </a:r>
            <a:endParaRPr lang="es-ES_tradnl" altLang="zh-Hans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El Informe</a:t>
            </a:r>
            <a:endParaRPr lang="es-ES_tradnl" altLang="zh-Hans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Alcance del Informe: Evaluación por país</a:t>
            </a:r>
            <a:endParaRPr lang="es-ES_tradnl" altLang="zh-Hans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Retos de la Gestión de RAEE en América Latina</a:t>
            </a:r>
            <a:endParaRPr lang="es-ES_tradnl" altLang="zh-Hans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Principales Conclusiones del Informe</a:t>
            </a:r>
            <a:endParaRPr lang="es-ES_tradnl" altLang="zh-Hans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NI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Siguientes Pasos</a:t>
            </a:r>
            <a:endParaRPr lang="zh-Hans" altLang="en-US" sz="32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6" name="副标题 2"/>
          <p:cNvSpPr>
            <a:spLocks noChangeArrowheads="1"/>
          </p:cNvSpPr>
          <p:nvPr/>
        </p:nvSpPr>
        <p:spPr bwMode="auto">
          <a:xfrm>
            <a:off x="68627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副标题 2"/>
          <p:cNvSpPr>
            <a:spLocks noChangeArrowheads="1"/>
          </p:cNvSpPr>
          <p:nvPr/>
        </p:nvSpPr>
        <p:spPr bwMode="auto">
          <a:xfrm>
            <a:off x="6862763" y="600233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89" name="副标题 2"/>
          <p:cNvSpPr>
            <a:spLocks noChangeArrowheads="1"/>
          </p:cNvSpPr>
          <p:nvPr/>
        </p:nvSpPr>
        <p:spPr bwMode="auto">
          <a:xfrm>
            <a:off x="306388" y="604803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8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87" name="Título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8229600" cy="833437"/>
          </a:xfrm>
        </p:spPr>
        <p:txBody>
          <a:bodyPr/>
          <a:lstStyle/>
          <a:p>
            <a:r>
              <a:rPr lang="en-CA" altLang="es-ES" sz="4000" dirty="0" smtClean="0"/>
              <a:t>Principales conclusiones</a:t>
            </a:r>
          </a:p>
        </p:txBody>
      </p:sp>
      <p:sp>
        <p:nvSpPr>
          <p:cNvPr id="16388" name="Marcador de contenido 2"/>
          <p:cNvSpPr>
            <a:spLocks noGrp="1"/>
          </p:cNvSpPr>
          <p:nvPr>
            <p:ph idx="1"/>
          </p:nvPr>
        </p:nvSpPr>
        <p:spPr>
          <a:xfrm>
            <a:off x="352270" y="1521163"/>
            <a:ext cx="8478838" cy="4357687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</a:rPr>
              <a:t>Se requiere de una coordinación entre los actores de medio ambiente y las TICs para una gestión eficiente y sostenible en la gestión de RAEE en la región.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</a:rPr>
              <a:t>No todos los países tienen marcos regulatorios específicos para RAEE. Necesitan desarrollarlos, así como también los mecanismos para su  cumplimiento. Las normas t</a:t>
            </a:r>
            <a:r>
              <a:rPr lang="es-ES_tradnl" altLang="en-US" sz="1900" dirty="0" err="1" smtClean="0">
                <a:solidFill>
                  <a:schemeClr val="tx1"/>
                </a:solidFill>
              </a:rPr>
              <a:t>écnicas</a:t>
            </a:r>
            <a:r>
              <a:rPr lang="es-ES_tradnl" altLang="en-US" sz="1900" dirty="0" smtClean="0">
                <a:solidFill>
                  <a:schemeClr val="tx1"/>
                </a:solidFill>
              </a:rPr>
              <a:t> y estándares </a:t>
            </a:r>
            <a:r>
              <a:rPr lang="en-US" altLang="en-US" sz="1900" dirty="0" smtClean="0">
                <a:solidFill>
                  <a:schemeClr val="tx1"/>
                </a:solidFill>
              </a:rPr>
              <a:t>pueden ser utilizados como referencia.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</a:rPr>
              <a:t>La gestión de RAEE requiere de modelos de gobernanza efectivos, que incluyan a todos los actores. Los roles y las responsabilidades deben estar bien definidas.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</a:rPr>
              <a:t>La gestión informal de RAEE tiene efectos en la salud y calidad de vida. La gestión de RAEE debe ser segura a lo largo de todo su ciclo de vida.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</a:rPr>
              <a:t>Los programas RAEE en la región no incluyen el análisis económico de los riesgos ambientales y sociales relacionados a una mala gestión de RAEE. Se deben considerar oportunidades para crear “empleos verdes” y promover la innovación tecnológica. </a:t>
            </a:r>
          </a:p>
        </p:txBody>
      </p:sp>
      <p:sp>
        <p:nvSpPr>
          <p:cNvPr id="163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833437"/>
          </a:xfrm>
        </p:spPr>
        <p:txBody>
          <a:bodyPr/>
          <a:lstStyle/>
          <a:p>
            <a:r>
              <a:rPr lang="en-CA" altLang="es-ES" dirty="0" smtClean="0"/>
              <a:t>10 pasos claves (1-5)</a:t>
            </a:r>
          </a:p>
        </p:txBody>
      </p:sp>
      <p:sp>
        <p:nvSpPr>
          <p:cNvPr id="17411" name="内容占位符 2"/>
          <p:cNvSpPr>
            <a:spLocks noGrp="1" noChangeArrowheads="1"/>
          </p:cNvSpPr>
          <p:nvPr/>
        </p:nvSpPr>
        <p:spPr bwMode="auto">
          <a:xfrm>
            <a:off x="352425" y="123666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2" name="Marcador de contenido 2"/>
          <p:cNvSpPr>
            <a:spLocks noGrp="1"/>
          </p:cNvSpPr>
          <p:nvPr>
            <p:ph idx="1"/>
          </p:nvPr>
        </p:nvSpPr>
        <p:spPr>
          <a:xfrm>
            <a:off x="541522" y="1626094"/>
            <a:ext cx="5394582" cy="2286338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s-ES" altLang="en-US" sz="2000" dirty="0" smtClean="0">
                <a:solidFill>
                  <a:schemeClr val="tx1"/>
                </a:solidFill>
              </a:rPr>
              <a:t>Identificar las fuentes de generación de RAEE y contabilizar los volúmenes de gestión. 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s-ES" altLang="en-US" sz="2000" dirty="0" smtClean="0">
                <a:solidFill>
                  <a:schemeClr val="tx1"/>
                </a:solidFill>
              </a:rPr>
              <a:t>Profundizar en el análisis a nivel país, incluyendo aspectos como actores claves, marco social, fronteras culturales, etc. 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000" dirty="0" smtClean="0">
                <a:solidFill>
                  <a:schemeClr val="tx1"/>
                </a:solidFill>
              </a:rPr>
              <a:t>Gestionar los RAEE considerando todo el ciclo de vida.</a:t>
            </a:r>
          </a:p>
          <a:p>
            <a:pPr marL="457200" indent="-457200">
              <a:spcBef>
                <a:spcPts val="600"/>
              </a:spcBef>
              <a:buNone/>
            </a:pPr>
            <a:endParaRPr lang="en-US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174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4" name="副标题 2"/>
          <p:cNvSpPr>
            <a:spLocks noChangeArrowheads="1"/>
          </p:cNvSpPr>
          <p:nvPr/>
        </p:nvSpPr>
        <p:spPr bwMode="auto">
          <a:xfrm>
            <a:off x="67738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21</a:t>
            </a:r>
          </a:p>
        </p:txBody>
      </p:sp>
      <p:pic>
        <p:nvPicPr>
          <p:cNvPr id="8" name="Picture 360" descr="X:\Celine\New folder\shutterstock_18312515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66084" y="1506174"/>
            <a:ext cx="2881054" cy="25261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eck 8"/>
          <p:cNvSpPr/>
          <p:nvPr/>
        </p:nvSpPr>
        <p:spPr>
          <a:xfrm>
            <a:off x="571501" y="4208353"/>
            <a:ext cx="82756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US" altLang="en-US" sz="2000" dirty="0" err="1" smtClean="0">
                <a:latin typeface="+mn-lt"/>
              </a:rPr>
              <a:t>Trabajar</a:t>
            </a:r>
            <a:r>
              <a:rPr lang="en-US" altLang="en-US" sz="2000" dirty="0" smtClean="0">
                <a:latin typeface="+mn-lt"/>
              </a:rPr>
              <a:t> en </a:t>
            </a:r>
            <a:r>
              <a:rPr lang="en-US" altLang="en-US" sz="2000" dirty="0" err="1" smtClean="0">
                <a:latin typeface="+mn-lt"/>
              </a:rPr>
              <a:t>políticas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preventivas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para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evitar</a:t>
            </a:r>
            <a:r>
              <a:rPr lang="en-US" altLang="en-US" sz="2000" dirty="0" smtClean="0">
                <a:latin typeface="+mn-lt"/>
              </a:rPr>
              <a:t> la </a:t>
            </a:r>
            <a:r>
              <a:rPr lang="en-US" altLang="en-US" sz="2000" dirty="0" err="1" smtClean="0">
                <a:latin typeface="+mn-lt"/>
              </a:rPr>
              <a:t>contaminación</a:t>
            </a:r>
            <a:r>
              <a:rPr lang="en-US" altLang="en-US" sz="2000" dirty="0" smtClean="0">
                <a:latin typeface="+mn-lt"/>
              </a:rPr>
              <a:t> de RAEE. </a:t>
            </a:r>
            <a:r>
              <a:rPr lang="en-US" altLang="en-US" sz="2000" dirty="0" err="1" smtClean="0">
                <a:latin typeface="+mn-lt"/>
              </a:rPr>
              <a:t>Aprender</a:t>
            </a:r>
            <a:r>
              <a:rPr lang="en-US" altLang="en-US" sz="2000" dirty="0" smtClean="0">
                <a:latin typeface="+mn-lt"/>
              </a:rPr>
              <a:t> de la </a:t>
            </a:r>
            <a:r>
              <a:rPr lang="en-US" altLang="en-US" sz="2000" dirty="0" err="1" smtClean="0">
                <a:latin typeface="+mn-lt"/>
              </a:rPr>
              <a:t>iniciativas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internacionales</a:t>
            </a:r>
            <a:r>
              <a:rPr lang="en-US" altLang="en-US" sz="2000" dirty="0" smtClean="0">
                <a:latin typeface="+mn-lt"/>
              </a:rPr>
              <a:t> (UIT-T </a:t>
            </a:r>
            <a:r>
              <a:rPr lang="en-US" altLang="en-US" sz="2000" dirty="0" err="1" smtClean="0">
                <a:latin typeface="+mn-lt"/>
              </a:rPr>
              <a:t>Comisión</a:t>
            </a:r>
            <a:r>
              <a:rPr lang="en-US" altLang="en-US" sz="2000" dirty="0" smtClean="0">
                <a:latin typeface="+mn-lt"/>
              </a:rPr>
              <a:t> de </a:t>
            </a:r>
            <a:r>
              <a:rPr lang="en-US" altLang="en-US" sz="2000" dirty="0" err="1" smtClean="0">
                <a:latin typeface="+mn-lt"/>
              </a:rPr>
              <a:t>Estudio</a:t>
            </a:r>
            <a:r>
              <a:rPr lang="en-US" altLang="en-US" sz="2000" dirty="0" smtClean="0">
                <a:latin typeface="+mn-lt"/>
              </a:rPr>
              <a:t> 5, PACE y Step)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US" altLang="en-US" sz="2000" dirty="0" err="1" smtClean="0">
                <a:latin typeface="+mn-lt"/>
              </a:rPr>
              <a:t>Desarrollar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iniciativas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para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una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implementación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más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efectiva</a:t>
            </a:r>
            <a:r>
              <a:rPr lang="en-US" altLang="en-US" sz="2000" dirty="0" smtClean="0">
                <a:latin typeface="+mn-lt"/>
              </a:rPr>
              <a:t> de </a:t>
            </a:r>
            <a:r>
              <a:rPr lang="en-US" altLang="en-US" sz="2000" dirty="0" err="1" smtClean="0">
                <a:latin typeface="+mn-lt"/>
              </a:rPr>
              <a:t>proyectos</a:t>
            </a:r>
            <a:r>
              <a:rPr lang="en-US" altLang="en-US" sz="2000" dirty="0" smtClean="0">
                <a:latin typeface="+mn-lt"/>
              </a:rPr>
              <a:t> y </a:t>
            </a:r>
            <a:r>
              <a:rPr lang="en-US" altLang="en-US" sz="2000" dirty="0" err="1" smtClean="0">
                <a:latin typeface="+mn-lt"/>
              </a:rPr>
              <a:t>para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fortalecer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las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alianzas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para</a:t>
            </a:r>
            <a:r>
              <a:rPr lang="en-US" altLang="en-US" sz="2000" dirty="0" smtClean="0">
                <a:latin typeface="+mn-lt"/>
              </a:rPr>
              <a:t> la </a:t>
            </a:r>
            <a:r>
              <a:rPr lang="en-US" altLang="en-US" sz="2000" dirty="0" err="1" smtClean="0">
                <a:latin typeface="+mn-lt"/>
              </a:rPr>
              <a:t>gestión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sostenible</a:t>
            </a:r>
            <a:r>
              <a:rPr lang="en-US" altLang="en-US" sz="2000" dirty="0" smtClean="0">
                <a:latin typeface="+mn-lt"/>
              </a:rPr>
              <a:t> de RAEE.</a:t>
            </a:r>
            <a:endParaRPr lang="de-DE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副标题 2"/>
          <p:cNvSpPr>
            <a:spLocks noChangeArrowheads="1"/>
          </p:cNvSpPr>
          <p:nvPr/>
        </p:nvSpPr>
        <p:spPr bwMode="auto">
          <a:xfrm>
            <a:off x="6862763" y="604678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7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4" name="内容占位符 2"/>
          <p:cNvSpPr>
            <a:spLocks noGrp="1" noChangeArrowheads="1"/>
          </p:cNvSpPr>
          <p:nvPr/>
        </p:nvSpPr>
        <p:spPr bwMode="auto">
          <a:xfrm>
            <a:off x="352425" y="1193800"/>
            <a:ext cx="84709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5" name="Título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8229600" cy="833437"/>
          </a:xfrm>
        </p:spPr>
        <p:txBody>
          <a:bodyPr/>
          <a:lstStyle/>
          <a:p>
            <a:r>
              <a:rPr lang="en-CA" altLang="es-ES" dirty="0" smtClean="0"/>
              <a:t>10 pasos claves (6-10)</a:t>
            </a:r>
          </a:p>
        </p:txBody>
      </p:sp>
      <p:sp>
        <p:nvSpPr>
          <p:cNvPr id="18436" name="Marcador de contenido 2"/>
          <p:cNvSpPr>
            <a:spLocks noGrp="1"/>
          </p:cNvSpPr>
          <p:nvPr>
            <p:ph idx="1"/>
          </p:nvPr>
        </p:nvSpPr>
        <p:spPr>
          <a:xfrm>
            <a:off x="352270" y="1311303"/>
            <a:ext cx="8478838" cy="4357687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000" dirty="0" smtClean="0">
                <a:solidFill>
                  <a:schemeClr val="tx1"/>
                </a:solidFill>
              </a:rPr>
              <a:t>Promover iniciativas e inversiones para desarrollar la infraestructura necesaria para la gestión de RAEE, incluyendo alternativas de gestión entre fronteras. 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000" dirty="0" smtClean="0">
                <a:solidFill>
                  <a:schemeClr val="tx1"/>
                </a:solidFill>
              </a:rPr>
              <a:t>Definir políticas para fomentar el reciclaje, reparación y reuso de RAEE; y establecer políticas que promuevan el eco-diseño de los AEE para extender su vida útil. 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000" dirty="0" smtClean="0">
                <a:solidFill>
                  <a:schemeClr val="tx1"/>
                </a:solidFill>
              </a:rPr>
              <a:t>Desarrollar mayores esfuerzos en la </a:t>
            </a:r>
            <a:r>
              <a:rPr lang="es-ES" altLang="es-ES" sz="2000" dirty="0" smtClean="0">
                <a:solidFill>
                  <a:schemeClr val="tx1"/>
                </a:solidFill>
              </a:rPr>
              <a:t>sensibilización de los consumidores respecto a los RAEE con el apoyo de empresas y tomadores de decisiones. </a:t>
            </a:r>
            <a:endParaRPr lang="en-US" altLang="es-E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000" dirty="0" smtClean="0">
                <a:solidFill>
                  <a:schemeClr val="tx1"/>
                </a:solidFill>
              </a:rPr>
              <a:t>Desarrollar sinergias entre las iniciativas existentes para evitar la duplicación de esfuerzos y optimizar el uso de los escasos recursos existentes. 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000" dirty="0" smtClean="0">
                <a:solidFill>
                  <a:schemeClr val="tx1"/>
                </a:solidFill>
              </a:rPr>
              <a:t>Promover la innovación y transferencia de tecnología para incrementar la disponibilidad de alternativas tecnol</a:t>
            </a:r>
            <a:r>
              <a:rPr lang="es-ES_tradnl" altLang="es-ES" sz="2000" dirty="0" err="1" smtClean="0">
                <a:solidFill>
                  <a:schemeClr val="tx1"/>
                </a:solidFill>
              </a:rPr>
              <a:t>ógicas</a:t>
            </a:r>
            <a:r>
              <a:rPr lang="es-ES_tradnl" altLang="es-ES" sz="2000" dirty="0" smtClean="0">
                <a:solidFill>
                  <a:schemeClr val="tx1"/>
                </a:solidFill>
              </a:rPr>
              <a:t> de </a:t>
            </a:r>
            <a:r>
              <a:rPr lang="en-US" altLang="es-ES" sz="2000" dirty="0" smtClean="0">
                <a:solidFill>
                  <a:schemeClr val="tx1"/>
                </a:solidFill>
              </a:rPr>
              <a:t>gestión eficiente de RAEE.</a:t>
            </a:r>
          </a:p>
        </p:txBody>
      </p:sp>
      <p:sp>
        <p:nvSpPr>
          <p:cNvPr id="184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0" name="Subtitle 2"/>
          <p:cNvSpPr>
            <a:spLocks noChangeArrowheads="1"/>
          </p:cNvSpPr>
          <p:nvPr/>
        </p:nvSpPr>
        <p:spPr bwMode="auto">
          <a:xfrm>
            <a:off x="457200" y="2241505"/>
            <a:ext cx="8296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r>
              <a:rPr lang="en-US" altLang="es-ES" sz="4400" b="1" dirty="0" smtClean="0">
                <a:solidFill>
                  <a:srgbClr val="538CD5"/>
                </a:solidFill>
                <a:latin typeface="Calibri" pitchFamily="34" charset="0"/>
                <a:sym typeface="Gisha" pitchFamily="34" charset="-79"/>
              </a:rPr>
              <a:t>¡Muchas gracias!</a:t>
            </a:r>
            <a:endParaRPr lang="en-US" altLang="es-ES" sz="4400" b="1" dirty="0">
              <a:solidFill>
                <a:srgbClr val="538CD5"/>
              </a:solidFill>
              <a:latin typeface="Calibri" pitchFamily="34" charset="0"/>
              <a:sym typeface="Gisha" pitchFamily="34" charset="-79"/>
            </a:endParaRPr>
          </a:p>
          <a:p>
            <a:pPr algn="ctr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 dirty="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 dirty="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 dirty="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dirty="0">
              <a:sym typeface="Calibri" pitchFamily="34" charset="0"/>
            </a:endParaRPr>
          </a:p>
        </p:txBody>
      </p:sp>
      <p:sp>
        <p:nvSpPr>
          <p:cNvPr id="19461" name="Marcador de contenido 2"/>
          <p:cNvSpPr txBox="1">
            <a:spLocks/>
          </p:cNvSpPr>
          <p:nvPr/>
        </p:nvSpPr>
        <p:spPr bwMode="auto">
          <a:xfrm>
            <a:off x="457200" y="1290638"/>
            <a:ext cx="82296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462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463" name="副标题 2"/>
          <p:cNvSpPr>
            <a:spLocks noChangeArrowheads="1"/>
          </p:cNvSpPr>
          <p:nvPr/>
        </p:nvSpPr>
        <p:spPr bwMode="auto">
          <a:xfrm>
            <a:off x="668020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7200" y="4132247"/>
            <a:ext cx="8124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CA" altLang="es-ES" sz="2000" dirty="0" err="1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Descarga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el </a:t>
            </a:r>
            <a:r>
              <a:rPr lang="en-CA" altLang="es-ES" sz="2000" dirty="0" err="1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informe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en: 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2"/>
              </a:rPr>
              <a:t>http://www.itu.int/en/ITU-T/climatechange/Pages/publications.aspx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CA" altLang="es-ES" sz="2000" dirty="0" err="1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Contacto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: 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3"/>
              </a:rPr>
              <a:t>cristina.bueti@itu.int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  <a:endParaRPr lang="de-D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DACC73CA-979E-48ED-BB19-FE8FEBA85C6D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>
                <a:buFontTx/>
                <a:buNone/>
              </a:pPr>
              <a:t>3</a:t>
            </a:fld>
            <a:endParaRPr lang="en-GB" altLang="es-ES" dirty="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5117276"/>
              </p:ext>
            </p:extLst>
          </p:nvPr>
        </p:nvGraphicFramePr>
        <p:xfrm>
          <a:off x="449612" y="1604963"/>
          <a:ext cx="8229600" cy="324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Contexto Am</a:t>
            </a:r>
            <a:r>
              <a:rPr lang="es-ES_tradnl" altLang="es-E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érica</a:t>
            </a:r>
            <a:r>
              <a:rPr lang="es-ES_tradnl" altLang="es-E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Latina</a:t>
            </a:r>
            <a:endParaRPr lang="en-GB" altLang="es-E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0263" y="5448300"/>
            <a:ext cx="764857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400" i="1" dirty="0" smtClean="0"/>
              <a:t>Fuente: </a:t>
            </a:r>
            <a:r>
              <a:rPr lang="en-CA" sz="1400" i="1" dirty="0"/>
              <a:t>(1) </a:t>
            </a:r>
            <a:r>
              <a:rPr lang="en-CA" sz="1400" i="1" dirty="0" smtClean="0"/>
              <a:t>Estadísticas UIT &amp; </a:t>
            </a:r>
            <a:r>
              <a:rPr lang="en-CA" sz="1400" i="1" dirty="0"/>
              <a:t>(2) Bald</a:t>
            </a:r>
            <a:r>
              <a:rPr lang="es-ES_tradnl" sz="1400" i="1" dirty="0"/>
              <a:t>é, et al. </a:t>
            </a:r>
            <a:r>
              <a:rPr lang="es-ES_tradnl" sz="1400" i="1" dirty="0" smtClean="0"/>
              <a:t>Universidad de las Naciones Unidas</a:t>
            </a:r>
            <a:r>
              <a:rPr lang="en-CA" sz="1400" i="1" dirty="0" smtClean="0"/>
              <a:t> </a:t>
            </a:r>
            <a:endParaRPr lang="en-CA" sz="1400" i="1" dirty="0"/>
          </a:p>
        </p:txBody>
      </p:sp>
      <p:sp>
        <p:nvSpPr>
          <p:cNvPr id="6151" name="副标题 2"/>
          <p:cNvSpPr>
            <a:spLocks noChangeArrowheads="1"/>
          </p:cNvSpPr>
          <p:nvPr/>
        </p:nvSpPr>
        <p:spPr bwMode="auto">
          <a:xfrm>
            <a:off x="311150" y="60118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52" name="副标题 2"/>
          <p:cNvSpPr>
            <a:spLocks noChangeArrowheads="1"/>
          </p:cNvSpPr>
          <p:nvPr/>
        </p:nvSpPr>
        <p:spPr bwMode="auto">
          <a:xfrm>
            <a:off x="69008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53" name="Slide Number Placeholder 3"/>
          <p:cNvSpPr txBox="1">
            <a:spLocks/>
          </p:cNvSpPr>
          <p:nvPr/>
        </p:nvSpPr>
        <p:spPr bwMode="auto">
          <a:xfrm>
            <a:off x="3505200" y="61769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GB" altLang="es-ES" sz="1200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2D17D2-C78B-489B-91AC-666134D2A854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4</a:t>
            </a:fld>
            <a:endParaRPr lang="en-GB" altLang="es-ES" dirty="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3318776"/>
              </p:ext>
            </p:extLst>
          </p:nvPr>
        </p:nvGraphicFramePr>
        <p:xfrm>
          <a:off x="521352" y="1656453"/>
          <a:ext cx="8229600" cy="374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-5165" y="283292"/>
            <a:ext cx="8852602" cy="1143000"/>
          </a:xfrm>
        </p:spPr>
        <p:txBody>
          <a:bodyPr/>
          <a:lstStyle/>
          <a:p>
            <a:pPr eaLnBrk="1" hangingPunct="1"/>
            <a:r>
              <a:rPr lang="es-ES_tradnl" altLang="es-ES" sz="1400" dirty="0" smtClean="0"/>
              <a:t/>
            </a:r>
            <a:br>
              <a:rPr lang="es-ES_tradnl" altLang="es-ES" sz="1400" dirty="0" smtClean="0"/>
            </a:br>
            <a:r>
              <a:rPr lang="en-CA" altLang="es-ES" sz="1800" dirty="0" smtClean="0">
                <a:solidFill>
                  <a:srgbClr val="14603F"/>
                </a:solidFill>
                <a:ea typeface="MS PGothic" pitchFamily="34" charset="-128"/>
                <a:sym typeface="Wingdings" pitchFamily="2" charset="2"/>
              </a:rPr>
              <a:t> </a:t>
            </a:r>
            <a:r>
              <a:rPr lang="en-CA" altLang="en-US" sz="2900" dirty="0" smtClean="0">
                <a:ea typeface="MS PGothic" pitchFamily="34" charset="-128"/>
                <a:sym typeface="Wingdings" pitchFamily="2" charset="2"/>
              </a:rPr>
              <a:t>Informe sobre “</a:t>
            </a:r>
            <a:r>
              <a:rPr lang="es-ES" altLang="es-ES" sz="2900" dirty="0" smtClean="0">
                <a:ea typeface="MS PGothic" pitchFamily="34" charset="-128"/>
                <a:sym typeface="Wingdings" pitchFamily="2" charset="2"/>
              </a:rPr>
              <a:t>Gestión Sostenible de Residuos de Aparatos Eléctricos y Electrónicos en América Latina</a:t>
            </a:r>
            <a:r>
              <a:rPr lang="es-ES_tradnl" altLang="en-US" sz="2900" dirty="0" smtClean="0">
                <a:ea typeface="MS PGothic" pitchFamily="34" charset="-128"/>
                <a:sym typeface="Wingdings" pitchFamily="2" charset="2"/>
              </a:rPr>
              <a:t>”</a:t>
            </a:r>
            <a:endParaRPr lang="en-GB" altLang="es-ES" sz="2900" dirty="0" smtClean="0">
              <a:ea typeface="MS PGothic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11864" y="5545295"/>
            <a:ext cx="7648575" cy="33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 smtClean="0"/>
              <a:t>Primer informe de las N.U. en su clase</a:t>
            </a:r>
            <a:r>
              <a:rPr lang="en-CA" sz="1600" dirty="0"/>
              <a:t> </a:t>
            </a:r>
          </a:p>
        </p:txBody>
      </p:sp>
      <p:sp>
        <p:nvSpPr>
          <p:cNvPr id="7175" name="副标题 2"/>
          <p:cNvSpPr>
            <a:spLocks noChangeArrowheads="1"/>
          </p:cNvSpPr>
          <p:nvPr/>
        </p:nvSpPr>
        <p:spPr bwMode="auto">
          <a:xfrm>
            <a:off x="29139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7176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0" y="539645"/>
            <a:ext cx="9144000" cy="532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5" name="Grafik 5" descr="Logo Basilea grand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065" y="1952521"/>
            <a:ext cx="25368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6" descr="Basel Convention Logo_Quadri_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98" y="1877571"/>
            <a:ext cx="15335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8" descr="WIPO-E-SHADED.4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8941" y="3043002"/>
            <a:ext cx="1946237" cy="136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9" descr="unesco_logo_es-SC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3468" y="1689179"/>
            <a:ext cx="22955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21" descr="WHO-EN-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5360" y="4951048"/>
            <a:ext cx="2227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3367" y="4816138"/>
            <a:ext cx="81121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Onudi_S_logo_light_blue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6100" y="3138488"/>
            <a:ext cx="1533525" cy="1325589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57200" y="496550"/>
            <a:ext cx="8229600" cy="920778"/>
          </a:xfrm>
        </p:spPr>
        <p:txBody>
          <a:bodyPr/>
          <a:lstStyle/>
          <a:p>
            <a:r>
              <a:rPr lang="en-CA" altLang="es-ES" dirty="0" smtClean="0"/>
              <a:t>Desarrollado en conjunto con</a:t>
            </a:r>
          </a:p>
        </p:txBody>
      </p:sp>
      <p:pic>
        <p:nvPicPr>
          <p:cNvPr id="17" name="Picture 161" descr="C:\Users\gachetc\AppData\Local\Microsoft\Windows\Temporary Internet Files\Content.Outlook\H7QQOOND\page2__logos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71947" t="3215" r="14556" b="63031"/>
          <a:stretch>
            <a:fillRect/>
          </a:stretch>
        </p:blipFill>
        <p:spPr bwMode="auto">
          <a:xfrm>
            <a:off x="6782818" y="3028011"/>
            <a:ext cx="1251909" cy="14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15882E-40E3-4551-986C-825E9A239A29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6</a:t>
            </a:fld>
            <a:endParaRPr lang="en-GB" altLang="es-ES" dirty="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95433" y="537980"/>
            <a:ext cx="8893175" cy="1143000"/>
          </a:xfrm>
        </p:spPr>
        <p:txBody>
          <a:bodyPr/>
          <a:lstStyle/>
          <a:p>
            <a:pPr eaLnBrk="1" hangingPunct="1"/>
            <a:r>
              <a:rPr lang="es-ES_tradnl" altLang="es-ES" sz="3600" dirty="0" smtClean="0">
                <a:ea typeface="MS PGothic" pitchFamily="34" charset="-128"/>
              </a:rPr>
              <a:t>Alcance del </a:t>
            </a:r>
            <a:r>
              <a:rPr lang="es-ES_tradnl" altLang="es-ES" sz="3600" dirty="0" smtClean="0">
                <a:ea typeface="MS PGothic" pitchFamily="34" charset="-128"/>
              </a:rPr>
              <a:t>Análisis</a:t>
            </a:r>
            <a:r>
              <a:rPr lang="en-GB" altLang="es-ES" sz="3600" dirty="0" smtClean="0">
                <a:ea typeface="MS PGothic" pitchFamily="34" charset="-128"/>
              </a:rPr>
              <a:t/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s-ES_tradnl" altLang="es-ES" sz="2400" dirty="0" smtClean="0">
                <a:solidFill>
                  <a:srgbClr val="7F7F7F"/>
                </a:solidFill>
                <a:ea typeface="MS PGothic" pitchFamily="34" charset="-128"/>
                <a:sym typeface="Wingdings" pitchFamily="2" charset="2"/>
              </a:rPr>
              <a:t>Evaluación </a:t>
            </a:r>
            <a:r>
              <a:rPr lang="es-ES_tradnl" altLang="es-ES" sz="2400" dirty="0" smtClean="0">
                <a:solidFill>
                  <a:srgbClr val="7F7F7F"/>
                </a:solidFill>
                <a:ea typeface="MS PGothic" pitchFamily="34" charset="-128"/>
                <a:sym typeface="Wingdings" pitchFamily="2" charset="2"/>
              </a:rPr>
              <a:t>por país</a:t>
            </a:r>
            <a:endParaRPr lang="en-GB" altLang="es-ES" sz="2400" dirty="0" smtClean="0">
              <a:solidFill>
                <a:srgbClr val="7F7F7F"/>
              </a:solidFill>
              <a:ea typeface="MS PGothic" pitchFamily="34" charset="-128"/>
            </a:endParaRPr>
          </a:p>
        </p:txBody>
      </p:sp>
      <p:pic>
        <p:nvPicPr>
          <p:cNvPr id="10245" name="Imagen 2" descr="240px-Latin_America_(orthographic_projection)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2468563"/>
            <a:ext cx="2474913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Extraer 4"/>
          <p:cNvSpPr>
            <a:spLocks noChangeArrowheads="1"/>
          </p:cNvSpPr>
          <p:nvPr/>
        </p:nvSpPr>
        <p:spPr bwMode="auto">
          <a:xfrm rot="16200000">
            <a:off x="3004344" y="2551907"/>
            <a:ext cx="2454275" cy="2109787"/>
          </a:xfrm>
          <a:prstGeom prst="flowChartExtra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CA" altLang="es-ES" dirty="0">
              <a:sym typeface="Calibri" pitchFamily="34" charset="0"/>
            </a:endParaRPr>
          </a:p>
        </p:txBody>
      </p:sp>
      <p:pic>
        <p:nvPicPr>
          <p:cNvPr id="10247" name="Imagen 3" descr="541px-South_America_orthographic_projection.svg_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1814513"/>
            <a:ext cx="3586162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9"/>
          <p:cNvSpPr txBox="1"/>
          <p:nvPr/>
        </p:nvSpPr>
        <p:spPr>
          <a:xfrm>
            <a:off x="457200" y="5511800"/>
            <a:ext cx="8101013" cy="338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/>
              <a:t>Argentina, Bolivia, </a:t>
            </a:r>
            <a:r>
              <a:rPr lang="en-CA" sz="1600" dirty="0" smtClean="0"/>
              <a:t>Brasil</a:t>
            </a:r>
            <a:r>
              <a:rPr lang="en-CA" sz="1600" dirty="0"/>
              <a:t>, Chile, Colombia, Ecuador Paraguay, </a:t>
            </a:r>
            <a:r>
              <a:rPr lang="en-CA" sz="1600" dirty="0" smtClean="0"/>
              <a:t>Perú, </a:t>
            </a:r>
            <a:r>
              <a:rPr lang="en-CA" sz="1600" dirty="0">
                <a:solidFill>
                  <a:schemeClr val="tx1"/>
                </a:solidFill>
              </a:rPr>
              <a:t>Uruguay y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>
                <a:solidFill>
                  <a:schemeClr val="tx1"/>
                </a:solidFill>
              </a:rPr>
              <a:t>Venezuela</a:t>
            </a:r>
            <a:r>
              <a:rPr lang="en-CA" sz="1600" dirty="0"/>
              <a:t>.</a:t>
            </a:r>
          </a:p>
        </p:txBody>
      </p:sp>
      <p:sp>
        <p:nvSpPr>
          <p:cNvPr id="1024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50" name="副标题 2"/>
          <p:cNvSpPr>
            <a:spLocks noChangeArrowheads="1"/>
          </p:cNvSpPr>
          <p:nvPr/>
        </p:nvSpPr>
        <p:spPr bwMode="auto">
          <a:xfrm>
            <a:off x="68595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>
            <a:spLocks noChangeArrowheads="1"/>
          </p:cNvSpPr>
          <p:nvPr/>
        </p:nvSpPr>
        <p:spPr bwMode="auto">
          <a:xfrm>
            <a:off x="306388" y="601998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740084"/>
              </p:ext>
            </p:extLst>
          </p:nvPr>
        </p:nvGraphicFramePr>
        <p:xfrm>
          <a:off x="709612" y="678977"/>
          <a:ext cx="7724775" cy="4973896"/>
        </p:xfrm>
        <a:graphic>
          <a:graphicData uri="http://schemas.openxmlformats.org/drawingml/2006/table">
            <a:tbl>
              <a:tblPr/>
              <a:tblGrid>
                <a:gridCol w="2747447"/>
                <a:gridCol w="1470454"/>
                <a:gridCol w="2460711"/>
                <a:gridCol w="1046163"/>
              </a:tblGrid>
              <a:tr h="6334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Países Miembros del Convenio de Basilea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0" marT="64466" marB="5157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4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Partes (Países)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Firma o sucesión a firma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Ratificación Aceptación (A),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Aprobación (AA) y Adhesión (a)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Entrada en vigor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Argentina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28/06/1989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27/06/1991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Bolivia (Estado Plurinacional de)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15/11/1996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13/02/1997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Brasil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01/10/1992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30/12/1992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Chile 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31/01/1990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11/08/1992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09/11/1992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Colombia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31/12/1996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31/03/1997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Ecuador 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23/02/1993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24/05/1993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Paraguay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28/09/1995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27/12/1995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Perú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23/11/1993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21/02/1994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Uruguay 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20/12/1991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7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Venezuela (República Bolivariana de)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03/03/1998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01/06/1998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23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17</a:t>
            </a:r>
          </a:p>
        </p:txBody>
      </p:sp>
      <p:sp>
        <p:nvSpPr>
          <p:cNvPr id="6" name="副标题 2"/>
          <p:cNvSpPr>
            <a:spLocks noChangeArrowheads="1"/>
          </p:cNvSpPr>
          <p:nvPr/>
        </p:nvSpPr>
        <p:spPr bwMode="auto">
          <a:xfrm>
            <a:off x="6815138" y="6031798"/>
            <a:ext cx="2071687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68313" y="653475"/>
            <a:ext cx="8229600" cy="860529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1. Argentina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1508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04A9E6-8B35-4A63-A11A-18FB15B61835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8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683185" y="2128597"/>
            <a:ext cx="601472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Regulaciones dispersas y no homogéneas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constitución tutela un medio ambiente sano en concordancia con  convenio Basilea.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marco legal vigente para este tipo de residuos es la ley N. 24.051 de Residuos Peligrosos.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695886" y="3137937"/>
            <a:ext cx="601326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Políticas escasas y desorganizadas Policies </a:t>
            </a:r>
            <a:r>
              <a:rPr lang="en-GB" altLang="es-ES" sz="1200" dirty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are scarce and disorganized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Programa Estimulo “</a:t>
            </a:r>
            <a:r>
              <a:rPr lang="es-ES" sz="1200" i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Renovate”</a:t>
            </a:r>
            <a:r>
              <a:rPr lang="es-ES" sz="1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incentivar a entidades comercializadoras de electrodomésticos.</a:t>
            </a:r>
            <a:endParaRPr lang="en-GB" altLang="es-ES" sz="1200" dirty="0">
              <a:solidFill>
                <a:srgbClr val="FFFFFF"/>
              </a:solidFill>
              <a:ea typeface="Verdana" pitchFamily="34" charset="0"/>
              <a:cs typeface="Verdana" pitchFamily="34" charset="0"/>
              <a:sym typeface="Calibri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683185" y="4109177"/>
            <a:ext cx="601472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latin typeface="Arial" charset="0"/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s-ES" altLang="es-ES" sz="105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Forma parte del proyecto Econormas Unión Europea-Mercosur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altLang="es-ES" sz="105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Acuerdo de Basilea y el Acuerdo del Mercado Común del Sur (Mercosur)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05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Forma parte del proyecto de ONUDI para el Manejo de Compuestos Orgánicos Persistentes (POP) en los RAEE. </a:t>
            </a:r>
            <a:endParaRPr lang="en-GB" altLang="en-US" sz="1050" dirty="0">
              <a:solidFill>
                <a:schemeClr val="tx2"/>
              </a:solidFill>
              <a:ea typeface="Verdana" pitchFamily="34" charset="0"/>
              <a:cs typeface="Verdana" pitchFamily="34" charset="0"/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05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El Convenio de Basilea entró en vigor en Argentina en 1992</a:t>
            </a:r>
            <a:endParaRPr lang="en-GB" altLang="es-ES" sz="1050" dirty="0">
              <a:solidFill>
                <a:schemeClr val="tx2"/>
              </a:solidFill>
              <a:ea typeface="Verdana" pitchFamily="34" charset="0"/>
              <a:cs typeface="Verdana" pitchFamily="34" charset="0"/>
              <a:sym typeface="Calibri" pitchFamily="34" charset="0"/>
            </a:endParaRPr>
          </a:p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latin typeface="Arial" charset="0"/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  <a:latin typeface="Arial" charset="0"/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683185" y="5050957"/>
            <a:ext cx="601472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ES" altLang="es-ES" sz="1200" dirty="0" smtClean="0">
                <a:solidFill>
                  <a:schemeClr val="tx2"/>
                </a:solidFill>
                <a:sym typeface="Calibri" pitchFamily="34" charset="0"/>
              </a:rPr>
              <a:t>Instituto Nacional de Tecnología industrial ( INTI), articula programas para la creación de plantas de procesamiento de RAEE.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Asociaciones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Fundaciones que ofrecen entrenamiento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1517" name="副标题 2"/>
          <p:cNvSpPr>
            <a:spLocks noChangeArrowheads="1"/>
          </p:cNvSpPr>
          <p:nvPr/>
        </p:nvSpPr>
        <p:spPr bwMode="auto">
          <a:xfrm>
            <a:off x="6919913" y="6024563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518" name="副标题 2"/>
          <p:cNvSpPr>
            <a:spLocks noChangeArrowheads="1"/>
          </p:cNvSpPr>
          <p:nvPr/>
        </p:nvSpPr>
        <p:spPr bwMode="auto">
          <a:xfrm>
            <a:off x="223838" y="612298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9" name="Picture 4" descr="X:\Celine\New folder\shutterstock_11617170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92895" y="698445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1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2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3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2. Bolivia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3556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CB5179-29FD-45BF-AB7C-654DF4FEA7E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9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623225" y="2141245"/>
            <a:ext cx="6224588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ES" altLang="es-ES" sz="1200" dirty="0" smtClean="0">
                <a:solidFill>
                  <a:schemeClr val="tx2"/>
                </a:solidFill>
              </a:rPr>
              <a:t>No hay normativa especifica de gestión de RAEE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altLang="es-ES" sz="1200" dirty="0" smtClean="0">
                <a:solidFill>
                  <a:schemeClr val="tx2"/>
                </a:solidFill>
              </a:rPr>
              <a:t>Se ha constituido un grupo de trabajo con representantes sector publico y privado, con el objetivo de elaborar normas técnicas especificas</a:t>
            </a:r>
            <a:endParaRPr lang="es-ES" altLang="es-ES" sz="12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635925" y="3135595"/>
            <a:ext cx="622307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15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Ausencia de políticas públicas para la gestión de RAEE</a:t>
            </a:r>
            <a:endParaRPr lang="en-GB" sz="115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15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nivel gubernamental, </a:t>
            </a:r>
            <a:r>
              <a:rPr lang="es-ES" sz="115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cuenta con el trabajo conjunto del Ministerio de Medio Ambiente y el de Desarrollo Productivo y Plural, con el objetivo de favorecer la creación de políticas </a:t>
            </a:r>
            <a:r>
              <a:rPr lang="es-ES" sz="115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estatales sobre RAEE, incluyendo el principio de la Responsabilidad Extendida del Productor (REP)</a:t>
            </a:r>
            <a:endParaRPr lang="en-GB" sz="115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647038" y="4122345"/>
            <a:ext cx="622458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2"/>
                </a:solidFill>
              </a:rPr>
              <a:t>El </a:t>
            </a:r>
            <a:r>
              <a:rPr lang="en-US" sz="1200" dirty="0">
                <a:solidFill>
                  <a:schemeClr val="tx2"/>
                </a:solidFill>
              </a:rPr>
              <a:t>C</a:t>
            </a:r>
            <a:r>
              <a:rPr lang="en-US" sz="1200" dirty="0" smtClean="0">
                <a:solidFill>
                  <a:schemeClr val="tx2"/>
                </a:solidFill>
              </a:rPr>
              <a:t>onvenio de Basilea entró en vigor en Bolivia en 1997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2"/>
                </a:solidFill>
              </a:rPr>
              <a:t>Forma parte del proyecto de ONUDI para el Manejo de POP en los RAEE</a:t>
            </a:r>
            <a:endParaRPr lang="en-GB" sz="12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647038" y="5071543"/>
            <a:ext cx="622458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</a:rPr>
              <a:t>No existen iniciativas formales de reciclaje en el país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</a:rPr>
              <a:t>Existen muchas campañas de sensibilización.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</a:rPr>
              <a:t>Existen asociaciones y compañias privadas que trabajan en el desecho de RAEE sin utilizar las tecnología apropiada. 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s-ES" alt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6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566" name="副标题 2"/>
          <p:cNvSpPr>
            <a:spLocks noChangeArrowheads="1"/>
          </p:cNvSpPr>
          <p:nvPr/>
        </p:nvSpPr>
        <p:spPr bwMode="auto">
          <a:xfrm>
            <a:off x="7070725" y="59912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" name="Picture 7" descr="X:\Celine\New folder\shutterstock_11689010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690" y="655033"/>
            <a:ext cx="1799590" cy="1200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0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1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Han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Han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81f85c0db186c893f5ac5d779beba6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EFB199-05DB-491B-8592-71A36134DCA5}"/>
</file>

<file path=customXml/itemProps2.xml><?xml version="1.0" encoding="utf-8"?>
<ds:datastoreItem xmlns:ds="http://schemas.openxmlformats.org/officeDocument/2006/customXml" ds:itemID="{56C44D62-2C20-4A4F-B587-1CD55C9BD820}"/>
</file>

<file path=customXml/itemProps3.xml><?xml version="1.0" encoding="utf-8"?>
<ds:datastoreItem xmlns:ds="http://schemas.openxmlformats.org/officeDocument/2006/customXml" ds:itemID="{DD85B0C9-C9B8-4517-91F9-246DA0E6E31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2579</Words>
  <Characters>0</Characters>
  <Application>Microsoft Office PowerPoint</Application>
  <DocSecurity>0</DocSecurity>
  <PresentationFormat>Bildschirmpräsentation (4:3)</PresentationFormat>
  <Lines>0</Lines>
  <Paragraphs>319</Paragraphs>
  <Slides>23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Office Theme</vt:lpstr>
      <vt:lpstr>Gestión Sostenible de Residuos de Aparatos Eléctricos y Electrónicos en América Latina </vt:lpstr>
      <vt:lpstr>Folie 2</vt:lpstr>
      <vt:lpstr>Contexto América Latina</vt:lpstr>
      <vt:lpstr>  Informe sobre “Gestión Sostenible de Residuos de Aparatos Eléctricos y Electrónicos en América Latina”</vt:lpstr>
      <vt:lpstr>Desarrollado en conjunto con</vt:lpstr>
      <vt:lpstr>Alcance del Análisis Evaluación por país</vt:lpstr>
      <vt:lpstr>Folie 7</vt:lpstr>
      <vt:lpstr>1. Argentina</vt:lpstr>
      <vt:lpstr>2. Bolivia</vt:lpstr>
      <vt:lpstr>3. Brasil</vt:lpstr>
      <vt:lpstr>4. Chile</vt:lpstr>
      <vt:lpstr>5. Colombia</vt:lpstr>
      <vt:lpstr>6. Ecuador</vt:lpstr>
      <vt:lpstr>7. Paraguay</vt:lpstr>
      <vt:lpstr>8. Perú</vt:lpstr>
      <vt:lpstr>9. Uruguay</vt:lpstr>
      <vt:lpstr>10. Venezuela</vt:lpstr>
      <vt:lpstr>Breve descripción</vt:lpstr>
      <vt:lpstr>Retos en la Gestión de RAEE en América Latina </vt:lpstr>
      <vt:lpstr>Principales conclusiones</vt:lpstr>
      <vt:lpstr>10 pasos claves (1-5)</vt:lpstr>
      <vt:lpstr>10 pasos claves (6-10)</vt:lpstr>
      <vt:lpstr>Folie 23</vt:lpstr>
    </vt:vector>
  </TitlesOfParts>
  <Company>ITU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admin</cp:lastModifiedBy>
  <cp:revision>295</cp:revision>
  <cp:lastPrinted>2014-12-08T07:10:00Z</cp:lastPrinted>
  <dcterms:created xsi:type="dcterms:W3CDTF">2014-09-01T15:38:00Z</dcterms:created>
  <dcterms:modified xsi:type="dcterms:W3CDTF">2015-05-14T08:38:13Z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2052-9.1.0.4883</vt:lpwstr>
  </property>
  <property fmtid="{D5CDD505-2E9C-101B-9397-08002B2CF9AE}" pid="3" name="ContentTypeId">
    <vt:lpwstr>0x010100494D39951114734F8F2CD5BB541FD2E2</vt:lpwstr>
  </property>
</Properties>
</file>